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62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E73A0-A584-4AC1-A893-AF932D10A9BF}" v="20" dt="2019-08-17T02:19:24.9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nna Forsman" userId="c688585b56f9c9a9" providerId="LiveId" clId="{1F307F7B-8F0D-4449-8895-5AA3E6BA1D59}"/>
    <pc:docChg chg="custSel addSld delSld modSld">
      <pc:chgData name="Deanna Forsman" userId="c688585b56f9c9a9" providerId="LiveId" clId="{1F307F7B-8F0D-4449-8895-5AA3E6BA1D59}" dt="2019-08-17T02:20:29.641" v="673" actId="962"/>
      <pc:docMkLst>
        <pc:docMk/>
      </pc:docMkLst>
      <pc:sldChg chg="modSp">
        <pc:chgData name="Deanna Forsman" userId="c688585b56f9c9a9" providerId="LiveId" clId="{1F307F7B-8F0D-4449-8895-5AA3E6BA1D59}" dt="2019-08-17T01:55:51.392" v="151" actId="20577"/>
        <pc:sldMkLst>
          <pc:docMk/>
          <pc:sldMk cId="1529538868" sldId="256"/>
        </pc:sldMkLst>
        <pc:spChg chg="mod">
          <ac:chgData name="Deanna Forsman" userId="c688585b56f9c9a9" providerId="LiveId" clId="{1F307F7B-8F0D-4449-8895-5AA3E6BA1D59}" dt="2019-08-17T01:55:24.355" v="70" actId="27636"/>
          <ac:spMkLst>
            <pc:docMk/>
            <pc:sldMk cId="1529538868" sldId="256"/>
            <ac:spMk id="2" creationId="{44F1ADB2-1484-4DA8-B0A0-D265920F3F0E}"/>
          </ac:spMkLst>
        </pc:spChg>
        <pc:spChg chg="mod">
          <ac:chgData name="Deanna Forsman" userId="c688585b56f9c9a9" providerId="LiveId" clId="{1F307F7B-8F0D-4449-8895-5AA3E6BA1D59}" dt="2019-08-17T01:55:51.392" v="151" actId="20577"/>
          <ac:spMkLst>
            <pc:docMk/>
            <pc:sldMk cId="1529538868" sldId="256"/>
            <ac:spMk id="3" creationId="{977BE9A1-AD54-4E93-9531-9027BDFD2145}"/>
          </ac:spMkLst>
        </pc:spChg>
      </pc:sldChg>
      <pc:sldChg chg="addSp delSp modSp">
        <pc:chgData name="Deanna Forsman" userId="c688585b56f9c9a9" providerId="LiveId" clId="{1F307F7B-8F0D-4449-8895-5AA3E6BA1D59}" dt="2019-08-17T02:02:52.668" v="188" actId="20577"/>
        <pc:sldMkLst>
          <pc:docMk/>
          <pc:sldMk cId="515619149" sldId="257"/>
        </pc:sldMkLst>
        <pc:spChg chg="add del mod">
          <ac:chgData name="Deanna Forsman" userId="c688585b56f9c9a9" providerId="LiveId" clId="{1F307F7B-8F0D-4449-8895-5AA3E6BA1D59}" dt="2019-08-17T01:57:01.130" v="162"/>
          <ac:spMkLst>
            <pc:docMk/>
            <pc:sldMk cId="515619149" sldId="257"/>
            <ac:spMk id="3" creationId="{9362A611-8B92-4D45-BE7A-58CE6105F7AE}"/>
          </ac:spMkLst>
        </pc:spChg>
        <pc:spChg chg="mod">
          <ac:chgData name="Deanna Forsman" userId="c688585b56f9c9a9" providerId="LiveId" clId="{1F307F7B-8F0D-4449-8895-5AA3E6BA1D59}" dt="2019-08-17T02:02:52.668" v="188" actId="20577"/>
          <ac:spMkLst>
            <pc:docMk/>
            <pc:sldMk cId="515619149" sldId="257"/>
            <ac:spMk id="4" creationId="{B29347D2-8295-4C35-A355-E3B11F74A4F9}"/>
          </ac:spMkLst>
        </pc:spChg>
        <pc:spChg chg="del">
          <ac:chgData name="Deanna Forsman" userId="c688585b56f9c9a9" providerId="LiveId" clId="{1F307F7B-8F0D-4449-8895-5AA3E6BA1D59}" dt="2019-08-17T01:56:48.736" v="161" actId="478"/>
          <ac:spMkLst>
            <pc:docMk/>
            <pc:sldMk cId="515619149" sldId="257"/>
            <ac:spMk id="5" creationId="{0A58F162-E164-4973-8BF7-37088A9AD0F5}"/>
          </ac:spMkLst>
        </pc:spChg>
        <pc:spChg chg="del">
          <ac:chgData name="Deanna Forsman" userId="c688585b56f9c9a9" providerId="LiveId" clId="{1F307F7B-8F0D-4449-8895-5AA3E6BA1D59}" dt="2019-08-17T01:56:34.007" v="160" actId="478"/>
          <ac:spMkLst>
            <pc:docMk/>
            <pc:sldMk cId="515619149" sldId="257"/>
            <ac:spMk id="9" creationId="{0AFAE3DA-522A-4A38-BE9B-3D2F049C01B5}"/>
          </ac:spMkLst>
        </pc:spChg>
        <pc:graphicFrameChg chg="add mod">
          <ac:chgData name="Deanna Forsman" userId="c688585b56f9c9a9" providerId="LiveId" clId="{1F307F7B-8F0D-4449-8895-5AA3E6BA1D59}" dt="2019-08-17T01:57:53.433" v="168" actId="12100"/>
          <ac:graphicFrameMkLst>
            <pc:docMk/>
            <pc:sldMk cId="515619149" sldId="257"/>
            <ac:graphicFrameMk id="8" creationId="{69D66B32-DECF-4205-8A51-F8A7874F925C}"/>
          </ac:graphicFrameMkLst>
        </pc:graphicFrameChg>
        <pc:picChg chg="del">
          <ac:chgData name="Deanna Forsman" userId="c688585b56f9c9a9" providerId="LiveId" clId="{1F307F7B-8F0D-4449-8895-5AA3E6BA1D59}" dt="2019-08-17T01:56:30.650" v="159" actId="478"/>
          <ac:picMkLst>
            <pc:docMk/>
            <pc:sldMk cId="515619149" sldId="257"/>
            <ac:picMk id="12" creationId="{ED05E3B3-9808-42B8-8252-D50F38906729}"/>
          </ac:picMkLst>
        </pc:picChg>
      </pc:sldChg>
      <pc:sldChg chg="addSp delSp modSp">
        <pc:chgData name="Deanna Forsman" userId="c688585b56f9c9a9" providerId="LiveId" clId="{1F307F7B-8F0D-4449-8895-5AA3E6BA1D59}" dt="2019-08-17T02:20:29.641" v="673" actId="962"/>
        <pc:sldMkLst>
          <pc:docMk/>
          <pc:sldMk cId="210166984" sldId="258"/>
        </pc:sldMkLst>
        <pc:spChg chg="del">
          <ac:chgData name="Deanna Forsman" userId="c688585b56f9c9a9" providerId="LiveId" clId="{1F307F7B-8F0D-4449-8895-5AA3E6BA1D59}" dt="2019-08-17T02:08:21.162" v="289" actId="478"/>
          <ac:spMkLst>
            <pc:docMk/>
            <pc:sldMk cId="210166984" sldId="258"/>
            <ac:spMk id="3" creationId="{F9657D61-8268-46E9-8A41-500F160CE40B}"/>
          </ac:spMkLst>
        </pc:spChg>
        <pc:spChg chg="mod">
          <ac:chgData name="Deanna Forsman" userId="c688585b56f9c9a9" providerId="LiveId" clId="{1F307F7B-8F0D-4449-8895-5AA3E6BA1D59}" dt="2019-08-17T02:08:36.486" v="291" actId="1076"/>
          <ac:spMkLst>
            <pc:docMk/>
            <pc:sldMk cId="210166984" sldId="258"/>
            <ac:spMk id="7" creationId="{B230387C-5ABB-4341-9E5C-E7C4D52FB560}"/>
          </ac:spMkLst>
        </pc:spChg>
        <pc:spChg chg="add del mod">
          <ac:chgData name="Deanna Forsman" userId="c688585b56f9c9a9" providerId="LiveId" clId="{1F307F7B-8F0D-4449-8895-5AA3E6BA1D59}" dt="2019-08-17T02:08:23.380" v="290" actId="478"/>
          <ac:spMkLst>
            <pc:docMk/>
            <pc:sldMk cId="210166984" sldId="258"/>
            <ac:spMk id="8" creationId="{4EC6C75D-72AF-4182-AE0B-690D6406325E}"/>
          </ac:spMkLst>
        </pc:spChg>
        <pc:picChg chg="mod">
          <ac:chgData name="Deanna Forsman" userId="c688585b56f9c9a9" providerId="LiveId" clId="{1F307F7B-8F0D-4449-8895-5AA3E6BA1D59}" dt="2019-08-17T02:20:29.641" v="673" actId="962"/>
          <ac:picMkLst>
            <pc:docMk/>
            <pc:sldMk cId="210166984" sldId="258"/>
            <ac:picMk id="5" creationId="{4BB5C76A-B44F-46DA-A824-F4A8DEBFFCB6}"/>
          </ac:picMkLst>
        </pc:picChg>
      </pc:sldChg>
      <pc:sldChg chg="addSp delSp modSp add">
        <pc:chgData name="Deanna Forsman" userId="c688585b56f9c9a9" providerId="LiveId" clId="{1F307F7B-8F0D-4449-8895-5AA3E6BA1D59}" dt="2019-08-17T02:19:31.788" v="671" actId="1076"/>
        <pc:sldMkLst>
          <pc:docMk/>
          <pc:sldMk cId="2312506021" sldId="259"/>
        </pc:sldMkLst>
        <pc:spChg chg="mod">
          <ac:chgData name="Deanna Forsman" userId="c688585b56f9c9a9" providerId="LiveId" clId="{1F307F7B-8F0D-4449-8895-5AA3E6BA1D59}" dt="2019-08-17T02:03:06.861" v="202" actId="20577"/>
          <ac:spMkLst>
            <pc:docMk/>
            <pc:sldMk cId="2312506021" sldId="259"/>
            <ac:spMk id="2" creationId="{78277F05-6E4D-4264-A032-2801EFEBB0E1}"/>
          </ac:spMkLst>
        </pc:spChg>
        <pc:spChg chg="del">
          <ac:chgData name="Deanna Forsman" userId="c688585b56f9c9a9" providerId="LiveId" clId="{1F307F7B-8F0D-4449-8895-5AA3E6BA1D59}" dt="2019-08-17T02:07:42.491" v="283" actId="931"/>
          <ac:spMkLst>
            <pc:docMk/>
            <pc:sldMk cId="2312506021" sldId="259"/>
            <ac:spMk id="3" creationId="{775F2BFD-D5D1-4045-B8C8-1DD99B49683B}"/>
          </ac:spMkLst>
        </pc:spChg>
        <pc:spChg chg="add mod">
          <ac:chgData name="Deanna Forsman" userId="c688585b56f9c9a9" providerId="LiveId" clId="{1F307F7B-8F0D-4449-8895-5AA3E6BA1D59}" dt="2019-08-17T02:19:31.788" v="671" actId="1076"/>
          <ac:spMkLst>
            <pc:docMk/>
            <pc:sldMk cId="2312506021" sldId="259"/>
            <ac:spMk id="6" creationId="{0FC85AA5-1B47-4369-A21E-E67A4917F2F5}"/>
          </ac:spMkLst>
        </pc:spChg>
        <pc:picChg chg="add mod">
          <ac:chgData name="Deanna Forsman" userId="c688585b56f9c9a9" providerId="LiveId" clId="{1F307F7B-8F0D-4449-8895-5AA3E6BA1D59}" dt="2019-08-17T02:19:19.588" v="669" actId="962"/>
          <ac:picMkLst>
            <pc:docMk/>
            <pc:sldMk cId="2312506021" sldId="259"/>
            <ac:picMk id="5" creationId="{70B581C7-A92D-4DFC-B234-10F4FC6E15EB}"/>
          </ac:picMkLst>
        </pc:picChg>
      </pc:sldChg>
      <pc:sldChg chg="addSp delSp modSp add del">
        <pc:chgData name="Deanna Forsman" userId="c688585b56f9c9a9" providerId="LiveId" clId="{1F307F7B-8F0D-4449-8895-5AA3E6BA1D59}" dt="2019-08-17T02:17:09.573" v="315" actId="2696"/>
        <pc:sldMkLst>
          <pc:docMk/>
          <pc:sldMk cId="3921586443" sldId="260"/>
        </pc:sldMkLst>
        <pc:spChg chg="mod">
          <ac:chgData name="Deanna Forsman" userId="c688585b56f9c9a9" providerId="LiveId" clId="{1F307F7B-8F0D-4449-8895-5AA3E6BA1D59}" dt="2019-08-17T02:03:19.057" v="228" actId="20577"/>
          <ac:spMkLst>
            <pc:docMk/>
            <pc:sldMk cId="3921586443" sldId="260"/>
            <ac:spMk id="2" creationId="{F6224FB4-E6F9-4C04-9B2A-72F34F6979D3}"/>
          </ac:spMkLst>
        </pc:spChg>
        <pc:spChg chg="del">
          <ac:chgData name="Deanna Forsman" userId="c688585b56f9c9a9" providerId="LiveId" clId="{1F307F7B-8F0D-4449-8895-5AA3E6BA1D59}" dt="2019-08-17T02:08:14.266" v="286" actId="931"/>
          <ac:spMkLst>
            <pc:docMk/>
            <pc:sldMk cId="3921586443" sldId="260"/>
            <ac:spMk id="3" creationId="{997BECA5-75BD-4BFF-ACEE-E33B990A4AAB}"/>
          </ac:spMkLst>
        </pc:spChg>
        <pc:picChg chg="add mod">
          <ac:chgData name="Deanna Forsman" userId="c688585b56f9c9a9" providerId="LiveId" clId="{1F307F7B-8F0D-4449-8895-5AA3E6BA1D59}" dt="2019-08-17T02:08:16.006" v="288" actId="962"/>
          <ac:picMkLst>
            <pc:docMk/>
            <pc:sldMk cId="3921586443" sldId="260"/>
            <ac:picMk id="5" creationId="{9D4508BB-CC9E-4440-B43B-8A86B30178D3}"/>
          </ac:picMkLst>
        </pc:picChg>
      </pc:sldChg>
      <pc:sldChg chg="addSp delSp modSp add">
        <pc:chgData name="Deanna Forsman" userId="c688585b56f9c9a9" providerId="LiveId" clId="{1F307F7B-8F0D-4449-8895-5AA3E6BA1D59}" dt="2019-08-17T02:18:20.459" v="667" actId="962"/>
        <pc:sldMkLst>
          <pc:docMk/>
          <pc:sldMk cId="3315533967" sldId="261"/>
        </pc:sldMkLst>
        <pc:spChg chg="mod">
          <ac:chgData name="Deanna Forsman" userId="c688585b56f9c9a9" providerId="LiveId" clId="{1F307F7B-8F0D-4449-8895-5AA3E6BA1D59}" dt="2019-08-17T02:03:29.918" v="250" actId="20577"/>
          <ac:spMkLst>
            <pc:docMk/>
            <pc:sldMk cId="3315533967" sldId="261"/>
            <ac:spMk id="2" creationId="{710E61A4-6B06-49BC-848B-CB09CFE37FD6}"/>
          </ac:spMkLst>
        </pc:spChg>
        <pc:spChg chg="del">
          <ac:chgData name="Deanna Forsman" userId="c688585b56f9c9a9" providerId="LiveId" clId="{1F307F7B-8F0D-4449-8895-5AA3E6BA1D59}" dt="2019-08-17T02:05:47.290" v="251" actId="931"/>
          <ac:spMkLst>
            <pc:docMk/>
            <pc:sldMk cId="3315533967" sldId="261"/>
            <ac:spMk id="3" creationId="{C2A18858-3439-46F4-AF95-5504E16CDF35}"/>
          </ac:spMkLst>
        </pc:spChg>
        <pc:spChg chg="add mod">
          <ac:chgData name="Deanna Forsman" userId="c688585b56f9c9a9" providerId="LiveId" clId="{1F307F7B-8F0D-4449-8895-5AA3E6BA1D59}" dt="2019-08-17T02:06:45.541" v="282" actId="313"/>
          <ac:spMkLst>
            <pc:docMk/>
            <pc:sldMk cId="3315533967" sldId="261"/>
            <ac:spMk id="6" creationId="{6EE33A34-BDF3-4EAF-8D0E-6F3D99C160BB}"/>
          </ac:spMkLst>
        </pc:spChg>
        <pc:picChg chg="add mod">
          <ac:chgData name="Deanna Forsman" userId="c688585b56f9c9a9" providerId="LiveId" clId="{1F307F7B-8F0D-4449-8895-5AA3E6BA1D59}" dt="2019-08-17T02:18:20.459" v="667" actId="962"/>
          <ac:picMkLst>
            <pc:docMk/>
            <pc:sldMk cId="3315533967" sldId="261"/>
            <ac:picMk id="5" creationId="{F4E810D5-102E-48CE-A4F7-2BCA8D4570B3}"/>
          </ac:picMkLst>
        </pc:picChg>
      </pc:sldChg>
      <pc:sldChg chg="addSp delSp modSp add">
        <pc:chgData name="Deanna Forsman" userId="c688585b56f9c9a9" providerId="LiveId" clId="{1F307F7B-8F0D-4449-8895-5AA3E6BA1D59}" dt="2019-08-17T02:17:07.363" v="314" actId="1076"/>
        <pc:sldMkLst>
          <pc:docMk/>
          <pc:sldMk cId="3495131387" sldId="262"/>
        </pc:sldMkLst>
        <pc:spChg chg="add del mod">
          <ac:chgData name="Deanna Forsman" userId="c688585b56f9c9a9" providerId="LiveId" clId="{1F307F7B-8F0D-4449-8895-5AA3E6BA1D59}" dt="2019-08-17T02:16:56.902" v="313" actId="478"/>
          <ac:spMkLst>
            <pc:docMk/>
            <pc:sldMk cId="3495131387" sldId="262"/>
            <ac:spMk id="3" creationId="{7E8585F1-E5F3-474A-A1C0-8C9350CB4F0A}"/>
          </ac:spMkLst>
        </pc:spChg>
        <pc:spChg chg="mod">
          <ac:chgData name="Deanna Forsman" userId="c688585b56f9c9a9" providerId="LiveId" clId="{1F307F7B-8F0D-4449-8895-5AA3E6BA1D59}" dt="2019-08-17T02:16:45.193" v="311" actId="20577"/>
          <ac:spMkLst>
            <pc:docMk/>
            <pc:sldMk cId="3495131387" sldId="262"/>
            <ac:spMk id="4" creationId="{B29347D2-8295-4C35-A355-E3B11F74A4F9}"/>
          </ac:spMkLst>
        </pc:spChg>
        <pc:spChg chg="del">
          <ac:chgData name="Deanna Forsman" userId="c688585b56f9c9a9" providerId="LiveId" clId="{1F307F7B-8F0D-4449-8895-5AA3E6BA1D59}" dt="2019-08-17T02:16:49.564" v="312" actId="478"/>
          <ac:spMkLst>
            <pc:docMk/>
            <pc:sldMk cId="3495131387" sldId="262"/>
            <ac:spMk id="5" creationId="{0A58F162-E164-4973-8BF7-37088A9AD0F5}"/>
          </ac:spMkLst>
        </pc:spChg>
        <pc:spChg chg="mod">
          <ac:chgData name="Deanna Forsman" userId="c688585b56f9c9a9" providerId="LiveId" clId="{1F307F7B-8F0D-4449-8895-5AA3E6BA1D59}" dt="2019-08-17T02:17:07.363" v="314" actId="1076"/>
          <ac:spMkLst>
            <pc:docMk/>
            <pc:sldMk cId="3495131387" sldId="262"/>
            <ac:spMk id="9" creationId="{0AFAE3DA-522A-4A38-BE9B-3D2F049C01B5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F1172D-A934-4449-9A13-EAF33E12FAA0}" type="doc">
      <dgm:prSet loTypeId="urn:microsoft.com/office/officeart/2005/8/layout/b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CE42E8A-982C-4962-84CE-42EBC3DDC910}">
      <dgm:prSet phldrT="[Text]"/>
      <dgm:spPr/>
      <dgm:t>
        <a:bodyPr/>
        <a:lstStyle/>
        <a:p>
          <a:r>
            <a:rPr lang="en-US"/>
            <a:t>UD</a:t>
          </a:r>
        </a:p>
      </dgm:t>
    </dgm:pt>
    <dgm:pt modelId="{34E5CA6F-FDC1-4784-A2DB-9C37BBB6C634}" type="parTrans" cxnId="{83107042-83CA-47D9-8B64-9948A174111A}">
      <dgm:prSet/>
      <dgm:spPr/>
      <dgm:t>
        <a:bodyPr/>
        <a:lstStyle/>
        <a:p>
          <a:endParaRPr lang="en-US"/>
        </a:p>
      </dgm:t>
    </dgm:pt>
    <dgm:pt modelId="{F622FB56-1A7C-467D-A97B-C97202F04B48}" type="sibTrans" cxnId="{83107042-83CA-47D9-8B64-9948A174111A}">
      <dgm:prSet/>
      <dgm:spPr/>
      <dgm:t>
        <a:bodyPr/>
        <a:lstStyle/>
        <a:p>
          <a:endParaRPr lang="en-US"/>
        </a:p>
      </dgm:t>
    </dgm:pt>
    <dgm:pt modelId="{9340E41D-CCC4-4549-B84C-719A6CA1D32A}">
      <dgm:prSet phldrT="[Text]"/>
      <dgm:spPr/>
      <dgm:t>
        <a:bodyPr/>
        <a:lstStyle/>
        <a:p>
          <a:r>
            <a:rPr lang="en-US" dirty="0"/>
            <a:t>Universal Design</a:t>
          </a:r>
        </a:p>
      </dgm:t>
    </dgm:pt>
    <dgm:pt modelId="{319AE99C-B6F7-420A-BE82-E5E166B1AFFE}" type="parTrans" cxnId="{110D8CB8-48AD-4284-8BB7-EF5F71B65C9D}">
      <dgm:prSet/>
      <dgm:spPr/>
      <dgm:t>
        <a:bodyPr/>
        <a:lstStyle/>
        <a:p>
          <a:endParaRPr lang="en-US"/>
        </a:p>
      </dgm:t>
    </dgm:pt>
    <dgm:pt modelId="{070F0899-282F-44FD-B089-418AAE373F8C}" type="sibTrans" cxnId="{110D8CB8-48AD-4284-8BB7-EF5F71B65C9D}">
      <dgm:prSet/>
      <dgm:spPr/>
      <dgm:t>
        <a:bodyPr/>
        <a:lstStyle/>
        <a:p>
          <a:endParaRPr lang="en-US"/>
        </a:p>
      </dgm:t>
    </dgm:pt>
    <dgm:pt modelId="{7E8A9D20-0EB3-4E13-85E6-7899F08956FF}">
      <dgm:prSet phldrT="[Text]"/>
      <dgm:spPr/>
      <dgm:t>
        <a:bodyPr/>
        <a:lstStyle/>
        <a:p>
          <a:r>
            <a:rPr lang="en-US"/>
            <a:t>Mace (1985)</a:t>
          </a:r>
        </a:p>
      </dgm:t>
    </dgm:pt>
    <dgm:pt modelId="{DFF2E99C-C422-4C1E-AFD3-A957DD556D15}" type="parTrans" cxnId="{F0784AE0-91B4-407E-A4DB-35D4E60AB489}">
      <dgm:prSet/>
      <dgm:spPr/>
      <dgm:t>
        <a:bodyPr/>
        <a:lstStyle/>
        <a:p>
          <a:endParaRPr lang="en-US"/>
        </a:p>
      </dgm:t>
    </dgm:pt>
    <dgm:pt modelId="{8A674F40-C04B-4ECB-8950-36E95FEB40E2}" type="sibTrans" cxnId="{F0784AE0-91B4-407E-A4DB-35D4E60AB489}">
      <dgm:prSet/>
      <dgm:spPr/>
      <dgm:t>
        <a:bodyPr/>
        <a:lstStyle/>
        <a:p>
          <a:endParaRPr lang="en-US"/>
        </a:p>
      </dgm:t>
    </dgm:pt>
    <dgm:pt modelId="{5C753433-3417-4562-A30F-D19A4E75B7AE}">
      <dgm:prSet phldrT="[Text]"/>
      <dgm:spPr/>
      <dgm:t>
        <a:bodyPr/>
        <a:lstStyle/>
        <a:p>
          <a:r>
            <a:rPr lang="en-US"/>
            <a:t>UDL</a:t>
          </a:r>
        </a:p>
      </dgm:t>
    </dgm:pt>
    <dgm:pt modelId="{9449937F-358F-460C-B273-0F09CC882BB3}" type="parTrans" cxnId="{20A2F6F4-F7EE-4329-BC45-92E4184B83A5}">
      <dgm:prSet/>
      <dgm:spPr/>
      <dgm:t>
        <a:bodyPr/>
        <a:lstStyle/>
        <a:p>
          <a:endParaRPr lang="en-US"/>
        </a:p>
      </dgm:t>
    </dgm:pt>
    <dgm:pt modelId="{170356C9-A18E-477A-9646-E422AFB85B9B}" type="sibTrans" cxnId="{20A2F6F4-F7EE-4329-BC45-92E4184B83A5}">
      <dgm:prSet/>
      <dgm:spPr/>
      <dgm:t>
        <a:bodyPr/>
        <a:lstStyle/>
        <a:p>
          <a:endParaRPr lang="en-US"/>
        </a:p>
      </dgm:t>
    </dgm:pt>
    <dgm:pt modelId="{FBF3038E-5883-45C6-9C72-6931409039E1}">
      <dgm:prSet phldrT="[Text]"/>
      <dgm:spPr/>
      <dgm:t>
        <a:bodyPr/>
        <a:lstStyle/>
        <a:p>
          <a:r>
            <a:rPr lang="en-US"/>
            <a:t>Scott, McGuire, and Foley (2003)</a:t>
          </a:r>
        </a:p>
      </dgm:t>
    </dgm:pt>
    <dgm:pt modelId="{A571A65E-75F5-43A8-938A-F597A80D12E8}" type="parTrans" cxnId="{3450B2A1-194B-4ABD-A5A4-1E66DF9E0AC3}">
      <dgm:prSet/>
      <dgm:spPr/>
      <dgm:t>
        <a:bodyPr/>
        <a:lstStyle/>
        <a:p>
          <a:endParaRPr lang="en-US"/>
        </a:p>
      </dgm:t>
    </dgm:pt>
    <dgm:pt modelId="{B1F01358-4B58-4001-A6E0-730BFD8201E0}" type="sibTrans" cxnId="{3450B2A1-194B-4ABD-A5A4-1E66DF9E0AC3}">
      <dgm:prSet/>
      <dgm:spPr/>
      <dgm:t>
        <a:bodyPr/>
        <a:lstStyle/>
        <a:p>
          <a:endParaRPr lang="en-US"/>
        </a:p>
      </dgm:t>
    </dgm:pt>
    <dgm:pt modelId="{C73F2505-DFDC-4D67-96ED-DE7FAEC1E44E}">
      <dgm:prSet phldrT="[Text]"/>
      <dgm:spPr/>
      <dgm:t>
        <a:bodyPr/>
        <a:lstStyle/>
        <a:p>
          <a:r>
            <a:rPr lang="en-US"/>
            <a:t>Adapts UD and UDL to higher education</a:t>
          </a:r>
        </a:p>
      </dgm:t>
    </dgm:pt>
    <dgm:pt modelId="{C9146D5B-5FDD-4FE9-9978-8A755433638E}" type="parTrans" cxnId="{24F89E3C-A553-4B78-8178-E3D8EAC32026}">
      <dgm:prSet/>
      <dgm:spPr/>
      <dgm:t>
        <a:bodyPr/>
        <a:lstStyle/>
        <a:p>
          <a:endParaRPr lang="en-US"/>
        </a:p>
      </dgm:t>
    </dgm:pt>
    <dgm:pt modelId="{34DFFBA0-49FE-42D8-AA75-4161E314A9BE}" type="sibTrans" cxnId="{24F89E3C-A553-4B78-8178-E3D8EAC32026}">
      <dgm:prSet/>
      <dgm:spPr/>
      <dgm:t>
        <a:bodyPr/>
        <a:lstStyle/>
        <a:p>
          <a:endParaRPr lang="en-US"/>
        </a:p>
      </dgm:t>
    </dgm:pt>
    <dgm:pt modelId="{C8E9DE96-7AF2-4582-A434-5EB34E7242E5}">
      <dgm:prSet phldrT="[Text]"/>
      <dgm:spPr/>
      <dgm:t>
        <a:bodyPr/>
        <a:lstStyle/>
        <a:p>
          <a:r>
            <a:rPr lang="en-US"/>
            <a:t>Universal Design for Instruction</a:t>
          </a:r>
        </a:p>
      </dgm:t>
    </dgm:pt>
    <dgm:pt modelId="{6697AF10-7FD8-4094-B859-363884639D06}" type="parTrans" cxnId="{0DFA3030-04E7-457B-ADB5-698B0C119341}">
      <dgm:prSet/>
      <dgm:spPr/>
      <dgm:t>
        <a:bodyPr/>
        <a:lstStyle/>
        <a:p>
          <a:endParaRPr lang="en-US"/>
        </a:p>
      </dgm:t>
    </dgm:pt>
    <dgm:pt modelId="{A57F9878-3B4E-44CF-AD69-42BBBD75164F}" type="sibTrans" cxnId="{0DFA3030-04E7-457B-ADB5-698B0C119341}">
      <dgm:prSet/>
      <dgm:spPr/>
      <dgm:t>
        <a:bodyPr/>
        <a:lstStyle/>
        <a:p>
          <a:endParaRPr lang="en-US"/>
        </a:p>
      </dgm:t>
    </dgm:pt>
    <dgm:pt modelId="{300E907C-FC65-4AFF-BCA5-F1F49D348841}">
      <dgm:prSet phldrT="[Text]"/>
      <dgm:spPr/>
      <dgm:t>
        <a:bodyPr/>
        <a:lstStyle/>
        <a:p>
          <a:r>
            <a:rPr lang="en-US" dirty="0"/>
            <a:t>Universal Design for Learning</a:t>
          </a:r>
        </a:p>
      </dgm:t>
    </dgm:pt>
    <dgm:pt modelId="{938D1582-E552-42E8-8DF9-9122EB7F7B66}" type="parTrans" cxnId="{5B67E8C2-F5B1-41A5-8EBA-8AC3F49CB9A4}">
      <dgm:prSet/>
      <dgm:spPr/>
      <dgm:t>
        <a:bodyPr/>
        <a:lstStyle/>
        <a:p>
          <a:endParaRPr lang="en-US"/>
        </a:p>
      </dgm:t>
    </dgm:pt>
    <dgm:pt modelId="{5D5DD17C-72F7-4BD8-810B-465DBCD0CE16}" type="sibTrans" cxnId="{5B67E8C2-F5B1-41A5-8EBA-8AC3F49CB9A4}">
      <dgm:prSet/>
      <dgm:spPr/>
      <dgm:t>
        <a:bodyPr/>
        <a:lstStyle/>
        <a:p>
          <a:endParaRPr lang="en-US"/>
        </a:p>
      </dgm:t>
    </dgm:pt>
    <dgm:pt modelId="{5FB1B15D-79B9-429B-B4DC-A3545C131C25}">
      <dgm:prSet phldrT="[Text]"/>
      <dgm:spPr/>
      <dgm:t>
        <a:bodyPr/>
        <a:lstStyle/>
        <a:p>
          <a:r>
            <a:rPr lang="en-US"/>
            <a:t>Meyer (1995)</a:t>
          </a:r>
        </a:p>
      </dgm:t>
    </dgm:pt>
    <dgm:pt modelId="{6E607C60-F02E-4FB9-B0AA-27C2CE0FC288}" type="parTrans" cxnId="{52F2DF33-9E0C-4834-AD1A-398D93F70DED}">
      <dgm:prSet/>
      <dgm:spPr/>
      <dgm:t>
        <a:bodyPr/>
        <a:lstStyle/>
        <a:p>
          <a:endParaRPr lang="en-US"/>
        </a:p>
      </dgm:t>
    </dgm:pt>
    <dgm:pt modelId="{79517E89-54C1-4A21-9EAE-43A2C61D7F16}" type="sibTrans" cxnId="{52F2DF33-9E0C-4834-AD1A-398D93F70DED}">
      <dgm:prSet/>
      <dgm:spPr/>
      <dgm:t>
        <a:bodyPr/>
        <a:lstStyle/>
        <a:p>
          <a:endParaRPr lang="en-US"/>
        </a:p>
      </dgm:t>
    </dgm:pt>
    <dgm:pt modelId="{30D4A3DB-1BBD-435A-BC39-84ADAF4470E3}">
      <dgm:prSet phldrT="[Text]"/>
      <dgm:spPr/>
      <dgm:t>
        <a:bodyPr/>
        <a:lstStyle/>
        <a:p>
          <a:r>
            <a:rPr lang="en-US"/>
            <a:t>Emphasis on use of computer technology to design accessible curriculum</a:t>
          </a:r>
        </a:p>
      </dgm:t>
    </dgm:pt>
    <dgm:pt modelId="{DE32FF3F-BFD8-4CCA-B424-1868E9E6C9D3}" type="parTrans" cxnId="{CE532ABF-CFD9-4697-B036-1E6C0F90EC15}">
      <dgm:prSet/>
      <dgm:spPr/>
      <dgm:t>
        <a:bodyPr/>
        <a:lstStyle/>
        <a:p>
          <a:endParaRPr lang="en-US"/>
        </a:p>
      </dgm:t>
    </dgm:pt>
    <dgm:pt modelId="{98A9AF03-F3B5-46CD-BD11-DF6829013A89}" type="sibTrans" cxnId="{CE532ABF-CFD9-4697-B036-1E6C0F90EC15}">
      <dgm:prSet/>
      <dgm:spPr/>
      <dgm:t>
        <a:bodyPr/>
        <a:lstStyle/>
        <a:p>
          <a:endParaRPr lang="en-US"/>
        </a:p>
      </dgm:t>
    </dgm:pt>
    <dgm:pt modelId="{2E013C45-FF90-4B7F-BB99-D8762F34E6E2}">
      <dgm:prSet phldrT="[Text]"/>
      <dgm:spPr/>
      <dgm:t>
        <a:bodyPr/>
        <a:lstStyle/>
        <a:p>
          <a:r>
            <a:rPr lang="en-US"/>
            <a:t>UDI</a:t>
          </a:r>
        </a:p>
      </dgm:t>
    </dgm:pt>
    <dgm:pt modelId="{777FA604-FB75-41B1-A4B2-8B7B0087BD77}" type="parTrans" cxnId="{EF46DEF8-E4A0-497C-BF93-8259CF6261EF}">
      <dgm:prSet/>
      <dgm:spPr/>
      <dgm:t>
        <a:bodyPr/>
        <a:lstStyle/>
        <a:p>
          <a:endParaRPr lang="en-US"/>
        </a:p>
      </dgm:t>
    </dgm:pt>
    <dgm:pt modelId="{77CF78E8-F58E-4DE0-822B-B2317EDB2DF0}" type="sibTrans" cxnId="{EF46DEF8-E4A0-497C-BF93-8259CF6261EF}">
      <dgm:prSet/>
      <dgm:spPr/>
      <dgm:t>
        <a:bodyPr/>
        <a:lstStyle/>
        <a:p>
          <a:endParaRPr lang="en-US"/>
        </a:p>
      </dgm:t>
    </dgm:pt>
    <dgm:pt modelId="{6680CA32-F70F-45D6-918E-B0E235FE1C04}">
      <dgm:prSet phldrT="[Text]"/>
      <dgm:spPr/>
      <dgm:t>
        <a:bodyPr/>
        <a:lstStyle/>
        <a:p>
          <a:r>
            <a:rPr lang="en-US"/>
            <a:t>Universal Design of Instruction</a:t>
          </a:r>
        </a:p>
      </dgm:t>
    </dgm:pt>
    <dgm:pt modelId="{EDB0435D-2327-4878-9F00-5EB54B96AAB4}" type="parTrans" cxnId="{A84BADD9-ED3F-427C-AE2B-C8FE52E119AF}">
      <dgm:prSet/>
      <dgm:spPr/>
      <dgm:t>
        <a:bodyPr/>
        <a:lstStyle/>
        <a:p>
          <a:endParaRPr lang="en-US"/>
        </a:p>
      </dgm:t>
    </dgm:pt>
    <dgm:pt modelId="{7DC6666E-41B9-4D1B-80CD-5F05A8ABD169}" type="sibTrans" cxnId="{A84BADD9-ED3F-427C-AE2B-C8FE52E119AF}">
      <dgm:prSet/>
      <dgm:spPr/>
      <dgm:t>
        <a:bodyPr/>
        <a:lstStyle/>
        <a:p>
          <a:endParaRPr lang="en-US"/>
        </a:p>
      </dgm:t>
    </dgm:pt>
    <dgm:pt modelId="{22AAFEC6-B0B3-4F01-84DA-A25C68D38B84}">
      <dgm:prSet phldrT="[Text]"/>
      <dgm:spPr/>
      <dgm:t>
        <a:bodyPr/>
        <a:lstStyle/>
        <a:p>
          <a:r>
            <a:rPr lang="en-US"/>
            <a:t>Burgstahler (2002)</a:t>
          </a:r>
        </a:p>
      </dgm:t>
    </dgm:pt>
    <dgm:pt modelId="{63BCACB4-4557-45AA-A928-D2F9A7277391}" type="parTrans" cxnId="{DE6A7421-507B-4FC9-ABC3-59E297C08D2B}">
      <dgm:prSet/>
      <dgm:spPr/>
      <dgm:t>
        <a:bodyPr/>
        <a:lstStyle/>
        <a:p>
          <a:endParaRPr lang="en-US"/>
        </a:p>
      </dgm:t>
    </dgm:pt>
    <dgm:pt modelId="{90E9C044-D0F9-4C6A-B472-3F4652A4E767}" type="sibTrans" cxnId="{DE6A7421-507B-4FC9-ABC3-59E297C08D2B}">
      <dgm:prSet/>
      <dgm:spPr/>
      <dgm:t>
        <a:bodyPr/>
        <a:lstStyle/>
        <a:p>
          <a:endParaRPr lang="en-US"/>
        </a:p>
      </dgm:t>
    </dgm:pt>
    <dgm:pt modelId="{D07110AE-725A-40A2-A239-3492F82BEEDD}">
      <dgm:prSet phldrT="[Text]"/>
      <dgm:spPr/>
      <dgm:t>
        <a:bodyPr/>
        <a:lstStyle/>
        <a:p>
          <a:r>
            <a:rPr lang="en-US"/>
            <a:t>Adapts UD and UDL to higher education while eliminating jargon</a:t>
          </a:r>
        </a:p>
      </dgm:t>
    </dgm:pt>
    <dgm:pt modelId="{5FC91DED-5070-4E1D-804A-A06C883628F5}" type="parTrans" cxnId="{B10E20B0-37DA-4190-BBF4-D9692A7E4D59}">
      <dgm:prSet/>
      <dgm:spPr/>
      <dgm:t>
        <a:bodyPr/>
        <a:lstStyle/>
        <a:p>
          <a:endParaRPr lang="en-US"/>
        </a:p>
      </dgm:t>
    </dgm:pt>
    <dgm:pt modelId="{A9041164-D63C-481C-A2BC-32088AF4FA92}" type="sibTrans" cxnId="{B10E20B0-37DA-4190-BBF4-D9692A7E4D59}">
      <dgm:prSet/>
      <dgm:spPr/>
      <dgm:t>
        <a:bodyPr/>
        <a:lstStyle/>
        <a:p>
          <a:endParaRPr lang="en-US"/>
        </a:p>
      </dgm:t>
    </dgm:pt>
    <dgm:pt modelId="{0CACA1D3-5D19-47FE-9735-C032F207AFAD}">
      <dgm:prSet phldrT="[Text]"/>
      <dgm:spPr/>
      <dgm:t>
        <a:bodyPr/>
        <a:lstStyle/>
        <a:p>
          <a:r>
            <a:rPr lang="en-US"/>
            <a:t>UD</a:t>
          </a:r>
          <a:r>
            <a:rPr lang="en-US" i="1"/>
            <a:t>forI</a:t>
          </a:r>
          <a:endParaRPr lang="en-US"/>
        </a:p>
      </dgm:t>
    </dgm:pt>
    <dgm:pt modelId="{2D1FABE3-10B4-4A03-9C18-115EC169248A}" type="parTrans" cxnId="{8652991A-0C36-476A-BEC7-66C2AFE173C7}">
      <dgm:prSet/>
      <dgm:spPr/>
      <dgm:t>
        <a:bodyPr/>
        <a:lstStyle/>
        <a:p>
          <a:endParaRPr lang="en-US"/>
        </a:p>
      </dgm:t>
    </dgm:pt>
    <dgm:pt modelId="{139CD882-5556-4463-A958-B7CB4DD79BF0}" type="sibTrans" cxnId="{8652991A-0C36-476A-BEC7-66C2AFE173C7}">
      <dgm:prSet/>
      <dgm:spPr/>
      <dgm:t>
        <a:bodyPr/>
        <a:lstStyle/>
        <a:p>
          <a:endParaRPr lang="en-US"/>
        </a:p>
      </dgm:t>
    </dgm:pt>
    <dgm:pt modelId="{65C605B8-1F7A-4296-89B5-DECDA4D54DBE}">
      <dgm:prSet phldrT="[Text]"/>
      <dgm:spPr/>
      <dgm:t>
        <a:bodyPr/>
        <a:lstStyle/>
        <a:p>
          <a:r>
            <a:rPr lang="en-US"/>
            <a:t>UID</a:t>
          </a:r>
        </a:p>
      </dgm:t>
    </dgm:pt>
    <dgm:pt modelId="{6E182B62-BB97-4ACE-BB0B-8B7F2A285C62}" type="parTrans" cxnId="{6E4ABB9A-DE6A-495E-90D8-AC3033FCF6EB}">
      <dgm:prSet/>
      <dgm:spPr/>
      <dgm:t>
        <a:bodyPr/>
        <a:lstStyle/>
        <a:p>
          <a:endParaRPr lang="en-US"/>
        </a:p>
      </dgm:t>
    </dgm:pt>
    <dgm:pt modelId="{E128FF06-C170-4487-814D-D35293D5FCB7}" type="sibTrans" cxnId="{6E4ABB9A-DE6A-495E-90D8-AC3033FCF6EB}">
      <dgm:prSet/>
      <dgm:spPr/>
      <dgm:t>
        <a:bodyPr/>
        <a:lstStyle/>
        <a:p>
          <a:endParaRPr lang="en-US"/>
        </a:p>
      </dgm:t>
    </dgm:pt>
    <dgm:pt modelId="{137D43A4-5772-46E5-AE41-59242E7D8829}">
      <dgm:prSet phldrT="[Text]"/>
      <dgm:spPr/>
      <dgm:t>
        <a:bodyPr/>
        <a:lstStyle/>
        <a:p>
          <a:r>
            <a:rPr lang="en-US"/>
            <a:t>Universal Instructional Design</a:t>
          </a:r>
        </a:p>
      </dgm:t>
    </dgm:pt>
    <dgm:pt modelId="{B4488D53-5163-4507-AE71-5345D6CE91DC}" type="parTrans" cxnId="{4AC08057-F360-46BA-89E7-353F1479D176}">
      <dgm:prSet/>
      <dgm:spPr/>
      <dgm:t>
        <a:bodyPr/>
        <a:lstStyle/>
        <a:p>
          <a:endParaRPr lang="en-US"/>
        </a:p>
      </dgm:t>
    </dgm:pt>
    <dgm:pt modelId="{E2C33B6F-D6A5-4C69-9B81-948E38E1B36A}" type="sibTrans" cxnId="{4AC08057-F360-46BA-89E7-353F1479D176}">
      <dgm:prSet/>
      <dgm:spPr/>
      <dgm:t>
        <a:bodyPr/>
        <a:lstStyle/>
        <a:p>
          <a:endParaRPr lang="en-US"/>
        </a:p>
      </dgm:t>
    </dgm:pt>
    <dgm:pt modelId="{E0F0E59C-265F-4D51-BE63-E8C4905A0CF6}">
      <dgm:prSet phldrT="[Text]"/>
      <dgm:spPr/>
      <dgm:t>
        <a:bodyPr/>
        <a:lstStyle/>
        <a:p>
          <a:r>
            <a:rPr lang="en-US"/>
            <a:t>Silver, Bourke, and Strehorn (1998)</a:t>
          </a:r>
        </a:p>
      </dgm:t>
    </dgm:pt>
    <dgm:pt modelId="{8C6E5760-8EE3-474B-A738-AFE638D6CE14}" type="parTrans" cxnId="{8123C7A6-2892-45CD-84F8-4777E4C56940}">
      <dgm:prSet/>
      <dgm:spPr/>
      <dgm:t>
        <a:bodyPr/>
        <a:lstStyle/>
        <a:p>
          <a:endParaRPr lang="en-US"/>
        </a:p>
      </dgm:t>
    </dgm:pt>
    <dgm:pt modelId="{D236B31E-15E2-4577-A16D-D917E965E50A}" type="sibTrans" cxnId="{8123C7A6-2892-45CD-84F8-4777E4C56940}">
      <dgm:prSet/>
      <dgm:spPr/>
      <dgm:t>
        <a:bodyPr/>
        <a:lstStyle/>
        <a:p>
          <a:endParaRPr lang="en-US"/>
        </a:p>
      </dgm:t>
    </dgm:pt>
    <dgm:pt modelId="{FFC81CC3-660B-4157-B2A7-BBA206DC286C}">
      <dgm:prSet phldrT="[Text]"/>
      <dgm:spPr/>
      <dgm:t>
        <a:bodyPr/>
        <a:lstStyle/>
        <a:p>
          <a:r>
            <a:rPr lang="en-US"/>
            <a:t>Attempt to create curriculum that eliminates need for accommodations</a:t>
          </a:r>
        </a:p>
      </dgm:t>
    </dgm:pt>
    <dgm:pt modelId="{C41D4CA2-140E-4885-820D-6245ED0A1702}" type="parTrans" cxnId="{475C0D88-D514-4C5B-A981-52F1578A6E6F}">
      <dgm:prSet/>
      <dgm:spPr/>
      <dgm:t>
        <a:bodyPr/>
        <a:lstStyle/>
        <a:p>
          <a:endParaRPr lang="en-US"/>
        </a:p>
      </dgm:t>
    </dgm:pt>
    <dgm:pt modelId="{0970791E-4FB6-4886-B104-00804601BE40}" type="sibTrans" cxnId="{475C0D88-D514-4C5B-A981-52F1578A6E6F}">
      <dgm:prSet/>
      <dgm:spPr/>
      <dgm:t>
        <a:bodyPr/>
        <a:lstStyle/>
        <a:p>
          <a:endParaRPr lang="en-US"/>
        </a:p>
      </dgm:t>
    </dgm:pt>
    <dgm:pt modelId="{6876F63C-F2C8-4EDB-B52B-A5C5CC4D5299}">
      <dgm:prSet phldrT="[Text]"/>
      <dgm:spPr/>
      <dgm:t>
        <a:bodyPr/>
        <a:lstStyle/>
        <a:p>
          <a:r>
            <a:rPr lang="en-US"/>
            <a:t>Architectural application</a:t>
          </a:r>
        </a:p>
      </dgm:t>
    </dgm:pt>
    <dgm:pt modelId="{14E0FFF1-7F0F-4FAA-8DEB-80E335DFD61B}" type="parTrans" cxnId="{F9578685-5CE3-4399-9A23-03C91978777E}">
      <dgm:prSet/>
      <dgm:spPr/>
      <dgm:t>
        <a:bodyPr/>
        <a:lstStyle/>
        <a:p>
          <a:endParaRPr lang="en-US"/>
        </a:p>
      </dgm:t>
    </dgm:pt>
    <dgm:pt modelId="{8A8987FA-4032-471C-8573-B800A21C0695}" type="sibTrans" cxnId="{F9578685-5CE3-4399-9A23-03C91978777E}">
      <dgm:prSet/>
      <dgm:spPr/>
      <dgm:t>
        <a:bodyPr/>
        <a:lstStyle/>
        <a:p>
          <a:endParaRPr lang="en-US"/>
        </a:p>
      </dgm:t>
    </dgm:pt>
    <dgm:pt modelId="{DC8B6EF6-7648-45B0-985E-A7BF2F0F5EA1}">
      <dgm:prSet phldrT="[Text]"/>
      <dgm:spPr/>
      <dgm:t>
        <a:bodyPr/>
        <a:lstStyle/>
        <a:p>
          <a:r>
            <a:rPr lang="en-US"/>
            <a:t>UDT</a:t>
          </a:r>
        </a:p>
      </dgm:t>
    </dgm:pt>
    <dgm:pt modelId="{B3852E32-C8B5-4953-9801-FE8F89DD7B77}" type="parTrans" cxnId="{210607C4-99FD-41D7-A690-5BB63EEB6B17}">
      <dgm:prSet/>
      <dgm:spPr/>
      <dgm:t>
        <a:bodyPr/>
        <a:lstStyle/>
        <a:p>
          <a:endParaRPr lang="en-US"/>
        </a:p>
      </dgm:t>
    </dgm:pt>
    <dgm:pt modelId="{032AD7D2-C997-495C-858C-D897DD8BD5DD}" type="sibTrans" cxnId="{210607C4-99FD-41D7-A690-5BB63EEB6B17}">
      <dgm:prSet/>
      <dgm:spPr/>
      <dgm:t>
        <a:bodyPr/>
        <a:lstStyle/>
        <a:p>
          <a:endParaRPr lang="en-US"/>
        </a:p>
      </dgm:t>
    </dgm:pt>
    <dgm:pt modelId="{26F1C455-F965-408E-8FFB-7667BEA4CD02}">
      <dgm:prSet phldrT="[Text]"/>
      <dgm:spPr/>
      <dgm:t>
        <a:bodyPr/>
        <a:lstStyle/>
        <a:p>
          <a:r>
            <a:rPr lang="en-US"/>
            <a:t>Universally Designed Teaching</a:t>
          </a:r>
        </a:p>
      </dgm:t>
    </dgm:pt>
    <dgm:pt modelId="{88784FD1-634A-44A4-B890-E39F88C6A6A3}" type="parTrans" cxnId="{4DFE2A44-FEB4-4502-AC70-63BBC484AA58}">
      <dgm:prSet/>
      <dgm:spPr/>
      <dgm:t>
        <a:bodyPr/>
        <a:lstStyle/>
        <a:p>
          <a:endParaRPr lang="en-US"/>
        </a:p>
      </dgm:t>
    </dgm:pt>
    <dgm:pt modelId="{8D0B781A-00F5-40EF-ABD1-E0D2DA70E151}" type="sibTrans" cxnId="{4DFE2A44-FEB4-4502-AC70-63BBC484AA58}">
      <dgm:prSet/>
      <dgm:spPr/>
      <dgm:t>
        <a:bodyPr/>
        <a:lstStyle/>
        <a:p>
          <a:endParaRPr lang="en-US"/>
        </a:p>
      </dgm:t>
    </dgm:pt>
    <dgm:pt modelId="{B71C102A-E900-4FFD-806E-5F65F9B4D0F0}">
      <dgm:prSet phldrT="[Text]"/>
      <dgm:spPr/>
      <dgm:t>
        <a:bodyPr/>
        <a:lstStyle/>
        <a:p>
          <a:r>
            <a:rPr lang="en-US"/>
            <a:t>Bowe (2000)</a:t>
          </a:r>
        </a:p>
      </dgm:t>
    </dgm:pt>
    <dgm:pt modelId="{6349F420-6CFE-495D-B109-BCE49163DFE7}" type="parTrans" cxnId="{739E5667-9017-473D-A708-3ECCC2A7F9F2}">
      <dgm:prSet/>
      <dgm:spPr/>
      <dgm:t>
        <a:bodyPr/>
        <a:lstStyle/>
        <a:p>
          <a:endParaRPr lang="en-US"/>
        </a:p>
      </dgm:t>
    </dgm:pt>
    <dgm:pt modelId="{1B34EE98-D7EF-476F-AAA3-A8A36F199D69}" type="sibTrans" cxnId="{739E5667-9017-473D-A708-3ECCC2A7F9F2}">
      <dgm:prSet/>
      <dgm:spPr/>
      <dgm:t>
        <a:bodyPr/>
        <a:lstStyle/>
        <a:p>
          <a:endParaRPr lang="en-US"/>
        </a:p>
      </dgm:t>
    </dgm:pt>
    <dgm:pt modelId="{69D2F06D-802B-4821-B671-270519C1712B}">
      <dgm:prSet phldrT="[Text]"/>
      <dgm:spPr/>
      <dgm:t>
        <a:bodyPr/>
        <a:lstStyle/>
        <a:p>
          <a:r>
            <a:rPr lang="en-US"/>
            <a:t>Uses UD and UDL to teach diverse learners</a:t>
          </a:r>
        </a:p>
      </dgm:t>
    </dgm:pt>
    <dgm:pt modelId="{C1493B8C-F87E-4A9B-B9F7-634ACB023FB2}" type="parTrans" cxnId="{2770365C-0289-43AB-ADFA-CFAA745A6A8D}">
      <dgm:prSet/>
      <dgm:spPr/>
      <dgm:t>
        <a:bodyPr/>
        <a:lstStyle/>
        <a:p>
          <a:endParaRPr lang="en-US"/>
        </a:p>
      </dgm:t>
    </dgm:pt>
    <dgm:pt modelId="{8FAB57AA-8D3B-423C-94F2-082B16A0CCD2}" type="sibTrans" cxnId="{2770365C-0289-43AB-ADFA-CFAA745A6A8D}">
      <dgm:prSet/>
      <dgm:spPr/>
      <dgm:t>
        <a:bodyPr/>
        <a:lstStyle/>
        <a:p>
          <a:endParaRPr lang="en-US"/>
        </a:p>
      </dgm:t>
    </dgm:pt>
    <dgm:pt modelId="{4CE08610-DD78-4051-A929-D5CA373A6E00}" type="pres">
      <dgm:prSet presAssocID="{00F1172D-A934-4449-9A13-EAF33E12FAA0}" presName="diagram" presStyleCnt="0">
        <dgm:presLayoutVars>
          <dgm:dir/>
          <dgm:animLvl val="lvl"/>
          <dgm:resizeHandles val="exact"/>
        </dgm:presLayoutVars>
      </dgm:prSet>
      <dgm:spPr/>
    </dgm:pt>
    <dgm:pt modelId="{DA798039-D202-4EEF-A880-C8251F26E0FA}" type="pres">
      <dgm:prSet presAssocID="{9CE42E8A-982C-4962-84CE-42EBC3DDC910}" presName="compNode" presStyleCnt="0"/>
      <dgm:spPr/>
    </dgm:pt>
    <dgm:pt modelId="{C2E423ED-6FB9-483E-8F83-8C7BE832F601}" type="pres">
      <dgm:prSet presAssocID="{9CE42E8A-982C-4962-84CE-42EBC3DDC910}" presName="childRect" presStyleLbl="bgAcc1" presStyleIdx="0" presStyleCnt="6">
        <dgm:presLayoutVars>
          <dgm:bulletEnabled val="1"/>
        </dgm:presLayoutVars>
      </dgm:prSet>
      <dgm:spPr/>
    </dgm:pt>
    <dgm:pt modelId="{FB480C36-7AF2-4421-ADF4-0A8518BF5BE9}" type="pres">
      <dgm:prSet presAssocID="{9CE42E8A-982C-4962-84CE-42EBC3DDC91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47EEB3A-6DF8-42D8-BED0-6CC2CE5C5CF6}" type="pres">
      <dgm:prSet presAssocID="{9CE42E8A-982C-4962-84CE-42EBC3DDC910}" presName="parentRect" presStyleLbl="alignNode1" presStyleIdx="0" presStyleCnt="6"/>
      <dgm:spPr/>
    </dgm:pt>
    <dgm:pt modelId="{BA9F193D-ED36-4AFE-8D66-A94A570ACEEB}" type="pres">
      <dgm:prSet presAssocID="{9CE42E8A-982C-4962-84CE-42EBC3DDC910}" presName="adorn" presStyleLbl="fgAccFollowNode1" presStyleIdx="0" presStyleCnt="6"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enter for Universal Design Logo"/>
        </a:ext>
      </dgm:extLst>
    </dgm:pt>
    <dgm:pt modelId="{0BD7B626-3976-42AF-83C9-929423EA5612}" type="pres">
      <dgm:prSet presAssocID="{F622FB56-1A7C-467D-A97B-C97202F04B48}" presName="sibTrans" presStyleLbl="sibTrans2D1" presStyleIdx="0" presStyleCnt="0"/>
      <dgm:spPr/>
    </dgm:pt>
    <dgm:pt modelId="{045E2984-2CE3-43BE-8C58-D711FA0320C6}" type="pres">
      <dgm:prSet presAssocID="{5C753433-3417-4562-A30F-D19A4E75B7AE}" presName="compNode" presStyleCnt="0"/>
      <dgm:spPr/>
    </dgm:pt>
    <dgm:pt modelId="{6BBCE7C1-FBBF-4D2D-84FB-E925327D8234}" type="pres">
      <dgm:prSet presAssocID="{5C753433-3417-4562-A30F-D19A4E75B7AE}" presName="childRect" presStyleLbl="bgAcc1" presStyleIdx="1" presStyleCnt="6">
        <dgm:presLayoutVars>
          <dgm:bulletEnabled val="1"/>
        </dgm:presLayoutVars>
      </dgm:prSet>
      <dgm:spPr/>
    </dgm:pt>
    <dgm:pt modelId="{A386E30B-E427-4B55-96F7-9A3EE33DCFC7}" type="pres">
      <dgm:prSet presAssocID="{5C753433-3417-4562-A30F-D19A4E75B7A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9328930-A67A-4624-A0F2-5FFBDA694721}" type="pres">
      <dgm:prSet presAssocID="{5C753433-3417-4562-A30F-D19A4E75B7AE}" presName="parentRect" presStyleLbl="alignNode1" presStyleIdx="1" presStyleCnt="6"/>
      <dgm:spPr/>
    </dgm:pt>
    <dgm:pt modelId="{160C0057-F4E7-4F5A-BE39-11D2F1DC7B2D}" type="pres">
      <dgm:prSet presAssocID="{5C753433-3417-4562-A30F-D19A4E75B7AE}" presName="adorn" presStyleLbl="fgAccFollowNode1" presStyleIdx="1" presStyleCnt="6"/>
      <dgm:spPr>
        <a:blipFill>
          <a:blip xmlns:r="http://schemas.openxmlformats.org/officeDocument/2006/relationships" r:embed="rId2"/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ST Logo"/>
        </a:ext>
      </dgm:extLst>
    </dgm:pt>
    <dgm:pt modelId="{EFDBEC68-CCDE-40C6-B86D-57D47FF2E7C8}" type="pres">
      <dgm:prSet presAssocID="{170356C9-A18E-477A-9646-E422AFB85B9B}" presName="sibTrans" presStyleLbl="sibTrans2D1" presStyleIdx="0" presStyleCnt="0"/>
      <dgm:spPr/>
    </dgm:pt>
    <dgm:pt modelId="{C047CFA8-07AD-4EA2-BC00-1A625F076DCB}" type="pres">
      <dgm:prSet presAssocID="{65C605B8-1F7A-4296-89B5-DECDA4D54DBE}" presName="compNode" presStyleCnt="0"/>
      <dgm:spPr/>
    </dgm:pt>
    <dgm:pt modelId="{3BB83629-4DA1-417C-85FB-40F9AC288BA6}" type="pres">
      <dgm:prSet presAssocID="{65C605B8-1F7A-4296-89B5-DECDA4D54DBE}" presName="childRect" presStyleLbl="bgAcc1" presStyleIdx="2" presStyleCnt="6">
        <dgm:presLayoutVars>
          <dgm:bulletEnabled val="1"/>
        </dgm:presLayoutVars>
      </dgm:prSet>
      <dgm:spPr/>
    </dgm:pt>
    <dgm:pt modelId="{273D82C4-687D-433E-BB09-3484888AB6FB}" type="pres">
      <dgm:prSet presAssocID="{65C605B8-1F7A-4296-89B5-DECDA4D54DBE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EDE69AC-CE09-474A-B27B-5419F3B18AA5}" type="pres">
      <dgm:prSet presAssocID="{65C605B8-1F7A-4296-89B5-DECDA4D54DBE}" presName="parentRect" presStyleLbl="alignNode1" presStyleIdx="2" presStyleCnt="6"/>
      <dgm:spPr/>
    </dgm:pt>
    <dgm:pt modelId="{DEEFADEC-8657-4905-8EE0-A3A30DE2BEF8}" type="pres">
      <dgm:prSet presAssocID="{65C605B8-1F7A-4296-89B5-DECDA4D54DBE}" presName="adorn" presStyleLbl="fgAccFollowNode1" presStyleIdx="2" presStyleCnt="6"/>
      <dgm:spPr>
        <a:blipFill>
          <a:blip xmlns:r="http://schemas.openxmlformats.org/officeDocument/2006/relationships" r:embed="rId3"/>
          <a:srcRect/>
          <a:stretch>
            <a:fillRect/>
          </a:stretch>
        </a:blipFill>
      </dgm:spPr>
    </dgm:pt>
    <dgm:pt modelId="{FE024ED9-70C3-44C5-AD0A-06155CE6E73E}" type="pres">
      <dgm:prSet presAssocID="{E128FF06-C170-4487-814D-D35293D5FCB7}" presName="sibTrans" presStyleLbl="sibTrans2D1" presStyleIdx="0" presStyleCnt="0"/>
      <dgm:spPr/>
    </dgm:pt>
    <dgm:pt modelId="{7E2DD2B5-085F-4152-8E41-AD421B3A59E3}" type="pres">
      <dgm:prSet presAssocID="{DC8B6EF6-7648-45B0-985E-A7BF2F0F5EA1}" presName="compNode" presStyleCnt="0"/>
      <dgm:spPr/>
    </dgm:pt>
    <dgm:pt modelId="{F105C2A9-95C4-40DD-AC12-6E018E126700}" type="pres">
      <dgm:prSet presAssocID="{DC8B6EF6-7648-45B0-985E-A7BF2F0F5EA1}" presName="childRect" presStyleLbl="bgAcc1" presStyleIdx="3" presStyleCnt="6">
        <dgm:presLayoutVars>
          <dgm:bulletEnabled val="1"/>
        </dgm:presLayoutVars>
      </dgm:prSet>
      <dgm:spPr/>
    </dgm:pt>
    <dgm:pt modelId="{DEE1FF38-AB47-4847-928A-64E0BB70FC2E}" type="pres">
      <dgm:prSet presAssocID="{DC8B6EF6-7648-45B0-985E-A7BF2F0F5EA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BA318F1-C01F-473C-A4E5-718191367756}" type="pres">
      <dgm:prSet presAssocID="{DC8B6EF6-7648-45B0-985E-A7BF2F0F5EA1}" presName="parentRect" presStyleLbl="alignNode1" presStyleIdx="3" presStyleCnt="6"/>
      <dgm:spPr/>
    </dgm:pt>
    <dgm:pt modelId="{A9184074-0B9E-4417-AC5C-372D2BF6A15F}" type="pres">
      <dgm:prSet presAssocID="{DC8B6EF6-7648-45B0-985E-A7BF2F0F5EA1}" presName="adorn" presStyleLbl="fgAccFollowNode1" presStyleIdx="3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355CDDC-49BC-4827-A528-CA17A01BBF26}" type="pres">
      <dgm:prSet presAssocID="{032AD7D2-C997-495C-858C-D897DD8BD5DD}" presName="sibTrans" presStyleLbl="sibTrans2D1" presStyleIdx="0" presStyleCnt="0"/>
      <dgm:spPr/>
    </dgm:pt>
    <dgm:pt modelId="{1F2BF079-7031-45E1-9F71-B73328F7100C}" type="pres">
      <dgm:prSet presAssocID="{2E013C45-FF90-4B7F-BB99-D8762F34E6E2}" presName="compNode" presStyleCnt="0"/>
      <dgm:spPr/>
    </dgm:pt>
    <dgm:pt modelId="{5708AC87-21AF-4AC3-9FC8-9017B50A569E}" type="pres">
      <dgm:prSet presAssocID="{2E013C45-FF90-4B7F-BB99-D8762F34E6E2}" presName="childRect" presStyleLbl="bgAcc1" presStyleIdx="4" presStyleCnt="6">
        <dgm:presLayoutVars>
          <dgm:bulletEnabled val="1"/>
        </dgm:presLayoutVars>
      </dgm:prSet>
      <dgm:spPr/>
    </dgm:pt>
    <dgm:pt modelId="{5F3EC2BC-7A0A-4FEF-9A16-8AE556DF2074}" type="pres">
      <dgm:prSet presAssocID="{2E013C45-FF90-4B7F-BB99-D8762F34E6E2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A0C4EC83-680F-4B59-B284-46522EEE424B}" type="pres">
      <dgm:prSet presAssocID="{2E013C45-FF90-4B7F-BB99-D8762F34E6E2}" presName="parentRect" presStyleLbl="alignNode1" presStyleIdx="4" presStyleCnt="6"/>
      <dgm:spPr/>
    </dgm:pt>
    <dgm:pt modelId="{A1D8EE8A-A03F-440B-BDEE-CC3AD8B24236}" type="pres">
      <dgm:prSet presAssocID="{2E013C45-FF90-4B7F-BB99-D8762F34E6E2}" presName="adorn" presStyleLbl="fgAccFollowNode1" presStyleIdx="4" presStyleCnt="6"/>
      <dgm:spPr>
        <a:blipFill>
          <a:blip xmlns:r="http://schemas.openxmlformats.org/officeDocument/2006/relationships" r:embed="rId5"/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-IT Logo"/>
        </a:ext>
      </dgm:extLst>
    </dgm:pt>
    <dgm:pt modelId="{60958EEF-2022-48AF-9369-3B0EB7729355}" type="pres">
      <dgm:prSet presAssocID="{77CF78E8-F58E-4DE0-822B-B2317EDB2DF0}" presName="sibTrans" presStyleLbl="sibTrans2D1" presStyleIdx="0" presStyleCnt="0"/>
      <dgm:spPr/>
    </dgm:pt>
    <dgm:pt modelId="{40C9BD8D-EE55-4965-83A5-9072697E5991}" type="pres">
      <dgm:prSet presAssocID="{0CACA1D3-5D19-47FE-9735-C032F207AFAD}" presName="compNode" presStyleCnt="0"/>
      <dgm:spPr/>
    </dgm:pt>
    <dgm:pt modelId="{6D87F484-559E-4629-887E-9BFC23029DDB}" type="pres">
      <dgm:prSet presAssocID="{0CACA1D3-5D19-47FE-9735-C032F207AFAD}" presName="childRect" presStyleLbl="bgAcc1" presStyleIdx="5" presStyleCnt="6">
        <dgm:presLayoutVars>
          <dgm:bulletEnabled val="1"/>
        </dgm:presLayoutVars>
      </dgm:prSet>
      <dgm:spPr/>
    </dgm:pt>
    <dgm:pt modelId="{54066524-21EA-469A-8AC5-7F8820991D52}" type="pres">
      <dgm:prSet presAssocID="{0CACA1D3-5D19-47FE-9735-C032F207AFAD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BBDFAC2-3A68-49E6-A0AD-5A06322EE99C}" type="pres">
      <dgm:prSet presAssocID="{0CACA1D3-5D19-47FE-9735-C032F207AFAD}" presName="parentRect" presStyleLbl="alignNode1" presStyleIdx="5" presStyleCnt="6"/>
      <dgm:spPr/>
    </dgm:pt>
    <dgm:pt modelId="{C7C3C7B2-ED3D-4423-A17A-711AD4C9F31A}" type="pres">
      <dgm:prSet presAssocID="{0CACA1D3-5D19-47FE-9735-C032F207AFAD}" presName="adorn" presStyleLbl="fgAccFollowNode1" presStyleIdx="5" presStyleCnt="6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24AA500A-9DDA-4F26-A4E4-FCFA710325E3}" type="presOf" srcId="{7E8A9D20-0EB3-4E13-85E6-7899F08956FF}" destId="{C2E423ED-6FB9-483E-8F83-8C7BE832F601}" srcOrd="0" destOrd="1" presId="urn:microsoft.com/office/officeart/2005/8/layout/bList2"/>
    <dgm:cxn modelId="{7959160D-EEC3-424B-9720-111FF58D8337}" type="presOf" srcId="{D07110AE-725A-40A2-A239-3492F82BEEDD}" destId="{5708AC87-21AF-4AC3-9FC8-9017B50A569E}" srcOrd="0" destOrd="2" presId="urn:microsoft.com/office/officeart/2005/8/layout/bList2"/>
    <dgm:cxn modelId="{97B2F90F-4000-40D6-BA9B-26FD7D3FF9E0}" type="presOf" srcId="{9CE42E8A-982C-4962-84CE-42EBC3DDC910}" destId="{347EEB3A-6DF8-42D8-BED0-6CC2CE5C5CF6}" srcOrd="1" destOrd="0" presId="urn:microsoft.com/office/officeart/2005/8/layout/bList2"/>
    <dgm:cxn modelId="{07321A12-6621-4BD8-BC96-0FF59368DC7E}" type="presOf" srcId="{30D4A3DB-1BBD-435A-BC39-84ADAF4470E3}" destId="{6BBCE7C1-FBBF-4D2D-84FB-E925327D8234}" srcOrd="0" destOrd="2" presId="urn:microsoft.com/office/officeart/2005/8/layout/bList2"/>
    <dgm:cxn modelId="{8652991A-0C36-476A-BEC7-66C2AFE173C7}" srcId="{00F1172D-A934-4449-9A13-EAF33E12FAA0}" destId="{0CACA1D3-5D19-47FE-9735-C032F207AFAD}" srcOrd="5" destOrd="0" parTransId="{2D1FABE3-10B4-4A03-9C18-115EC169248A}" sibTransId="{139CD882-5556-4463-A958-B7CB4DD79BF0}"/>
    <dgm:cxn modelId="{6BB6FA1B-4732-477E-BDAC-259B39E8F6CB}" type="presOf" srcId="{0CACA1D3-5D19-47FE-9735-C032F207AFAD}" destId="{5BBDFAC2-3A68-49E6-A0AD-5A06322EE99C}" srcOrd="1" destOrd="0" presId="urn:microsoft.com/office/officeart/2005/8/layout/bList2"/>
    <dgm:cxn modelId="{DE6A7421-507B-4FC9-ABC3-59E297C08D2B}" srcId="{2E013C45-FF90-4B7F-BB99-D8762F34E6E2}" destId="{22AAFEC6-B0B3-4F01-84DA-A25C68D38B84}" srcOrd="1" destOrd="0" parTransId="{63BCACB4-4557-45AA-A928-D2F9A7277391}" sibTransId="{90E9C044-D0F9-4C6A-B472-3F4652A4E767}"/>
    <dgm:cxn modelId="{0DFA3030-04E7-457B-ADB5-698B0C119341}" srcId="{0CACA1D3-5D19-47FE-9735-C032F207AFAD}" destId="{C8E9DE96-7AF2-4582-A434-5EB34E7242E5}" srcOrd="0" destOrd="0" parTransId="{6697AF10-7FD8-4094-B859-363884639D06}" sibTransId="{A57F9878-3B4E-44CF-AD69-42BBBD75164F}"/>
    <dgm:cxn modelId="{52F2DF33-9E0C-4834-AD1A-398D93F70DED}" srcId="{5C753433-3417-4562-A30F-D19A4E75B7AE}" destId="{5FB1B15D-79B9-429B-B4DC-A3545C131C25}" srcOrd="1" destOrd="0" parTransId="{6E607C60-F02E-4FB9-B0AA-27C2CE0FC288}" sibTransId="{79517E89-54C1-4A21-9EAE-43A2C61D7F16}"/>
    <dgm:cxn modelId="{16F95834-566D-4409-830B-CFCE3248ADAC}" type="presOf" srcId="{26F1C455-F965-408E-8FFB-7667BEA4CD02}" destId="{F105C2A9-95C4-40DD-AC12-6E018E126700}" srcOrd="0" destOrd="0" presId="urn:microsoft.com/office/officeart/2005/8/layout/bList2"/>
    <dgm:cxn modelId="{30D76A36-118F-4A8E-84A9-A60A7F557650}" type="presOf" srcId="{9CE42E8A-982C-4962-84CE-42EBC3DDC910}" destId="{FB480C36-7AF2-4421-ADF4-0A8518BF5BE9}" srcOrd="0" destOrd="0" presId="urn:microsoft.com/office/officeart/2005/8/layout/bList2"/>
    <dgm:cxn modelId="{24F89E3C-A553-4B78-8178-E3D8EAC32026}" srcId="{0CACA1D3-5D19-47FE-9735-C032F207AFAD}" destId="{C73F2505-DFDC-4D67-96ED-DE7FAEC1E44E}" srcOrd="2" destOrd="0" parTransId="{C9146D5B-5FDD-4FE9-9978-8A755433638E}" sibTransId="{34DFFBA0-49FE-42D8-AA75-4161E314A9BE}"/>
    <dgm:cxn modelId="{2770365C-0289-43AB-ADFA-CFAA745A6A8D}" srcId="{DC8B6EF6-7648-45B0-985E-A7BF2F0F5EA1}" destId="{69D2F06D-802B-4821-B671-270519C1712B}" srcOrd="2" destOrd="0" parTransId="{C1493B8C-F87E-4A9B-B9F7-634ACB023FB2}" sibTransId="{8FAB57AA-8D3B-423C-94F2-082B16A0CCD2}"/>
    <dgm:cxn modelId="{6FE76962-590E-424E-8D5D-95766AEEE7F4}" type="presOf" srcId="{69D2F06D-802B-4821-B671-270519C1712B}" destId="{F105C2A9-95C4-40DD-AC12-6E018E126700}" srcOrd="0" destOrd="2" presId="urn:microsoft.com/office/officeart/2005/8/layout/bList2"/>
    <dgm:cxn modelId="{83107042-83CA-47D9-8B64-9948A174111A}" srcId="{00F1172D-A934-4449-9A13-EAF33E12FAA0}" destId="{9CE42E8A-982C-4962-84CE-42EBC3DDC910}" srcOrd="0" destOrd="0" parTransId="{34E5CA6F-FDC1-4784-A2DB-9C37BBB6C634}" sibTransId="{F622FB56-1A7C-467D-A97B-C97202F04B48}"/>
    <dgm:cxn modelId="{96C95762-B253-40BC-BAEA-B34AA53A4BD8}" type="presOf" srcId="{C8E9DE96-7AF2-4582-A434-5EB34E7242E5}" destId="{6D87F484-559E-4629-887E-9BFC23029DDB}" srcOrd="0" destOrd="0" presId="urn:microsoft.com/office/officeart/2005/8/layout/bList2"/>
    <dgm:cxn modelId="{F49C6E43-0E81-45AF-93A1-2E9F964BF7C5}" type="presOf" srcId="{6680CA32-F70F-45D6-918E-B0E235FE1C04}" destId="{5708AC87-21AF-4AC3-9FC8-9017B50A569E}" srcOrd="0" destOrd="0" presId="urn:microsoft.com/office/officeart/2005/8/layout/bList2"/>
    <dgm:cxn modelId="{A5A7A243-31AF-4B91-A849-44BC4AE91EAA}" type="presOf" srcId="{5FB1B15D-79B9-429B-B4DC-A3545C131C25}" destId="{6BBCE7C1-FBBF-4D2D-84FB-E925327D8234}" srcOrd="0" destOrd="1" presId="urn:microsoft.com/office/officeart/2005/8/layout/bList2"/>
    <dgm:cxn modelId="{4DFE2A44-FEB4-4502-AC70-63BBC484AA58}" srcId="{DC8B6EF6-7648-45B0-985E-A7BF2F0F5EA1}" destId="{26F1C455-F965-408E-8FFB-7667BEA4CD02}" srcOrd="0" destOrd="0" parTransId="{88784FD1-634A-44A4-B890-E39F88C6A6A3}" sibTransId="{8D0B781A-00F5-40EF-ABD1-E0D2DA70E151}"/>
    <dgm:cxn modelId="{B2F08F44-77B8-431B-91D7-73EAF68220DF}" type="presOf" srcId="{FBF3038E-5883-45C6-9C72-6931409039E1}" destId="{6D87F484-559E-4629-887E-9BFC23029DDB}" srcOrd="0" destOrd="1" presId="urn:microsoft.com/office/officeart/2005/8/layout/bList2"/>
    <dgm:cxn modelId="{97F61B46-9713-4962-9A83-2BB5676178A9}" type="presOf" srcId="{032AD7D2-C997-495C-858C-D897DD8BD5DD}" destId="{5355CDDC-49BC-4827-A528-CA17A01BBF26}" srcOrd="0" destOrd="0" presId="urn:microsoft.com/office/officeart/2005/8/layout/bList2"/>
    <dgm:cxn modelId="{644D4766-E2AB-43F3-B271-DFFDE805A68C}" type="presOf" srcId="{C73F2505-DFDC-4D67-96ED-DE7FAEC1E44E}" destId="{6D87F484-559E-4629-887E-9BFC23029DDB}" srcOrd="0" destOrd="2" presId="urn:microsoft.com/office/officeart/2005/8/layout/bList2"/>
    <dgm:cxn modelId="{243FC046-48AC-467A-B09A-932369C2514F}" type="presOf" srcId="{170356C9-A18E-477A-9646-E422AFB85B9B}" destId="{EFDBEC68-CCDE-40C6-B86D-57D47FF2E7C8}" srcOrd="0" destOrd="0" presId="urn:microsoft.com/office/officeart/2005/8/layout/bList2"/>
    <dgm:cxn modelId="{739E5667-9017-473D-A708-3ECCC2A7F9F2}" srcId="{DC8B6EF6-7648-45B0-985E-A7BF2F0F5EA1}" destId="{B71C102A-E900-4FFD-806E-5F65F9B4D0F0}" srcOrd="1" destOrd="0" parTransId="{6349F420-6CFE-495D-B109-BCE49163DFE7}" sibTransId="{1B34EE98-D7EF-476F-AAA3-A8A36F199D69}"/>
    <dgm:cxn modelId="{BA2CA84F-93ED-4662-9C72-DC2552CDB500}" type="presOf" srcId="{FFC81CC3-660B-4157-B2A7-BBA206DC286C}" destId="{3BB83629-4DA1-417C-85FB-40F9AC288BA6}" srcOrd="0" destOrd="2" presId="urn:microsoft.com/office/officeart/2005/8/layout/bList2"/>
    <dgm:cxn modelId="{7AA3D352-DB87-4CD6-909F-758503243939}" type="presOf" srcId="{5C753433-3417-4562-A30F-D19A4E75B7AE}" destId="{A386E30B-E427-4B55-96F7-9A3EE33DCFC7}" srcOrd="0" destOrd="0" presId="urn:microsoft.com/office/officeart/2005/8/layout/bList2"/>
    <dgm:cxn modelId="{067ADB53-D229-44D3-A5D4-D7FE6031BF80}" type="presOf" srcId="{0CACA1D3-5D19-47FE-9735-C032F207AFAD}" destId="{54066524-21EA-469A-8AC5-7F8820991D52}" srcOrd="0" destOrd="0" presId="urn:microsoft.com/office/officeart/2005/8/layout/bList2"/>
    <dgm:cxn modelId="{746D1454-5750-4D7E-8C4D-B94B1A2AF3DA}" type="presOf" srcId="{9340E41D-CCC4-4549-B84C-719A6CA1D32A}" destId="{C2E423ED-6FB9-483E-8F83-8C7BE832F601}" srcOrd="0" destOrd="0" presId="urn:microsoft.com/office/officeart/2005/8/layout/bList2"/>
    <dgm:cxn modelId="{4AC08057-F360-46BA-89E7-353F1479D176}" srcId="{65C605B8-1F7A-4296-89B5-DECDA4D54DBE}" destId="{137D43A4-5772-46E5-AE41-59242E7D8829}" srcOrd="0" destOrd="0" parTransId="{B4488D53-5163-4507-AE71-5345D6CE91DC}" sibTransId="{E2C33B6F-D6A5-4C69-9B81-948E38E1B36A}"/>
    <dgm:cxn modelId="{168CB878-5D97-4CF7-8DCF-31B6D71F9978}" type="presOf" srcId="{DC8B6EF6-7648-45B0-985E-A7BF2F0F5EA1}" destId="{4BA318F1-C01F-473C-A4E5-718191367756}" srcOrd="1" destOrd="0" presId="urn:microsoft.com/office/officeart/2005/8/layout/bList2"/>
    <dgm:cxn modelId="{B89AB95A-46FD-49D3-949F-76C46AF495D8}" type="presOf" srcId="{22AAFEC6-B0B3-4F01-84DA-A25C68D38B84}" destId="{5708AC87-21AF-4AC3-9FC8-9017B50A569E}" srcOrd="0" destOrd="1" presId="urn:microsoft.com/office/officeart/2005/8/layout/bList2"/>
    <dgm:cxn modelId="{5E6AD57D-E29D-413F-BEB7-36CA91A9AF5B}" type="presOf" srcId="{DC8B6EF6-7648-45B0-985E-A7BF2F0F5EA1}" destId="{DEE1FF38-AB47-4847-928A-64E0BB70FC2E}" srcOrd="0" destOrd="0" presId="urn:microsoft.com/office/officeart/2005/8/layout/bList2"/>
    <dgm:cxn modelId="{F9578685-5CE3-4399-9A23-03C91978777E}" srcId="{9CE42E8A-982C-4962-84CE-42EBC3DDC910}" destId="{6876F63C-F2C8-4EDB-B52B-A5C5CC4D5299}" srcOrd="2" destOrd="0" parTransId="{14E0FFF1-7F0F-4FAA-8DEB-80E335DFD61B}" sibTransId="{8A8987FA-4032-471C-8573-B800A21C0695}"/>
    <dgm:cxn modelId="{5768EC87-3CDC-4F18-82C7-C2AA57A0E5D7}" type="presOf" srcId="{65C605B8-1F7A-4296-89B5-DECDA4D54DBE}" destId="{273D82C4-687D-433E-BB09-3484888AB6FB}" srcOrd="0" destOrd="0" presId="urn:microsoft.com/office/officeart/2005/8/layout/bList2"/>
    <dgm:cxn modelId="{475C0D88-D514-4C5B-A981-52F1578A6E6F}" srcId="{65C605B8-1F7A-4296-89B5-DECDA4D54DBE}" destId="{FFC81CC3-660B-4157-B2A7-BBA206DC286C}" srcOrd="2" destOrd="0" parTransId="{C41D4CA2-140E-4885-820D-6245ED0A1702}" sibTransId="{0970791E-4FB6-4886-B104-00804601BE40}"/>
    <dgm:cxn modelId="{9B80D78C-6ECB-4894-9A83-BD79CAC9E7B2}" type="presOf" srcId="{300E907C-FC65-4AFF-BCA5-F1F49D348841}" destId="{6BBCE7C1-FBBF-4D2D-84FB-E925327D8234}" srcOrd="0" destOrd="0" presId="urn:microsoft.com/office/officeart/2005/8/layout/bList2"/>
    <dgm:cxn modelId="{6E4ABB9A-DE6A-495E-90D8-AC3033FCF6EB}" srcId="{00F1172D-A934-4449-9A13-EAF33E12FAA0}" destId="{65C605B8-1F7A-4296-89B5-DECDA4D54DBE}" srcOrd="2" destOrd="0" parTransId="{6E182B62-BB97-4ACE-BB0B-8B7F2A285C62}" sibTransId="{E128FF06-C170-4487-814D-D35293D5FCB7}"/>
    <dgm:cxn modelId="{3450B2A1-194B-4ABD-A5A4-1E66DF9E0AC3}" srcId="{0CACA1D3-5D19-47FE-9735-C032F207AFAD}" destId="{FBF3038E-5883-45C6-9C72-6931409039E1}" srcOrd="1" destOrd="0" parTransId="{A571A65E-75F5-43A8-938A-F597A80D12E8}" sibTransId="{B1F01358-4B58-4001-A6E0-730BFD8201E0}"/>
    <dgm:cxn modelId="{8123C7A6-2892-45CD-84F8-4777E4C56940}" srcId="{65C605B8-1F7A-4296-89B5-DECDA4D54DBE}" destId="{E0F0E59C-265F-4D51-BE63-E8C4905A0CF6}" srcOrd="1" destOrd="0" parTransId="{8C6E5760-8EE3-474B-A738-AFE638D6CE14}" sibTransId="{D236B31E-15E2-4577-A16D-D917E965E50A}"/>
    <dgm:cxn modelId="{001003AB-1BA9-4561-9DAC-A3B415EBF4F3}" type="presOf" srcId="{E128FF06-C170-4487-814D-D35293D5FCB7}" destId="{FE024ED9-70C3-44C5-AD0A-06155CE6E73E}" srcOrd="0" destOrd="0" presId="urn:microsoft.com/office/officeart/2005/8/layout/bList2"/>
    <dgm:cxn modelId="{B10E20B0-37DA-4190-BBF4-D9692A7E4D59}" srcId="{2E013C45-FF90-4B7F-BB99-D8762F34E6E2}" destId="{D07110AE-725A-40A2-A239-3492F82BEEDD}" srcOrd="2" destOrd="0" parTransId="{5FC91DED-5070-4E1D-804A-A06C883628F5}" sibTransId="{A9041164-D63C-481C-A2BC-32088AF4FA92}"/>
    <dgm:cxn modelId="{110D8CB8-48AD-4284-8BB7-EF5F71B65C9D}" srcId="{9CE42E8A-982C-4962-84CE-42EBC3DDC910}" destId="{9340E41D-CCC4-4549-B84C-719A6CA1D32A}" srcOrd="0" destOrd="0" parTransId="{319AE99C-B6F7-420A-BE82-E5E166B1AFFE}" sibTransId="{070F0899-282F-44FD-B089-418AAE373F8C}"/>
    <dgm:cxn modelId="{CE532ABF-CFD9-4697-B036-1E6C0F90EC15}" srcId="{5C753433-3417-4562-A30F-D19A4E75B7AE}" destId="{30D4A3DB-1BBD-435A-BC39-84ADAF4470E3}" srcOrd="2" destOrd="0" parTransId="{DE32FF3F-BFD8-4CCA-B424-1868E9E6C9D3}" sibTransId="{98A9AF03-F3B5-46CD-BD11-DF6829013A89}"/>
    <dgm:cxn modelId="{5B67E8C2-F5B1-41A5-8EBA-8AC3F49CB9A4}" srcId="{5C753433-3417-4562-A30F-D19A4E75B7AE}" destId="{300E907C-FC65-4AFF-BCA5-F1F49D348841}" srcOrd="0" destOrd="0" parTransId="{938D1582-E552-42E8-8DF9-9122EB7F7B66}" sibTransId="{5D5DD17C-72F7-4BD8-810B-465DBCD0CE16}"/>
    <dgm:cxn modelId="{210607C4-99FD-41D7-A690-5BB63EEB6B17}" srcId="{00F1172D-A934-4449-9A13-EAF33E12FAA0}" destId="{DC8B6EF6-7648-45B0-985E-A7BF2F0F5EA1}" srcOrd="3" destOrd="0" parTransId="{B3852E32-C8B5-4953-9801-FE8F89DD7B77}" sibTransId="{032AD7D2-C997-495C-858C-D897DD8BD5DD}"/>
    <dgm:cxn modelId="{21407DC4-2D5A-4953-970E-2374CEECEEA0}" type="presOf" srcId="{E0F0E59C-265F-4D51-BE63-E8C4905A0CF6}" destId="{3BB83629-4DA1-417C-85FB-40F9AC288BA6}" srcOrd="0" destOrd="1" presId="urn:microsoft.com/office/officeart/2005/8/layout/bList2"/>
    <dgm:cxn modelId="{344A99C7-72B5-422D-8C49-9B6340629205}" type="presOf" srcId="{77CF78E8-F58E-4DE0-822B-B2317EDB2DF0}" destId="{60958EEF-2022-48AF-9369-3B0EB7729355}" srcOrd="0" destOrd="0" presId="urn:microsoft.com/office/officeart/2005/8/layout/bList2"/>
    <dgm:cxn modelId="{F3A87DCE-68D4-4668-A112-75A37CEE9037}" type="presOf" srcId="{137D43A4-5772-46E5-AE41-59242E7D8829}" destId="{3BB83629-4DA1-417C-85FB-40F9AC288BA6}" srcOrd="0" destOrd="0" presId="urn:microsoft.com/office/officeart/2005/8/layout/bList2"/>
    <dgm:cxn modelId="{3C3B1BCF-A442-4847-9460-D9E123663792}" type="presOf" srcId="{2E013C45-FF90-4B7F-BB99-D8762F34E6E2}" destId="{A0C4EC83-680F-4B59-B284-46522EEE424B}" srcOrd="1" destOrd="0" presId="urn:microsoft.com/office/officeart/2005/8/layout/bList2"/>
    <dgm:cxn modelId="{3DAC33D1-470D-4BFC-B51C-3206DB06CC6B}" type="presOf" srcId="{5C753433-3417-4562-A30F-D19A4E75B7AE}" destId="{F9328930-A67A-4624-A0F2-5FFBDA694721}" srcOrd="1" destOrd="0" presId="urn:microsoft.com/office/officeart/2005/8/layout/bList2"/>
    <dgm:cxn modelId="{5F70A4D8-3D3D-4D14-B1C6-904F7B304668}" type="presOf" srcId="{65C605B8-1F7A-4296-89B5-DECDA4D54DBE}" destId="{5EDE69AC-CE09-474A-B27B-5419F3B18AA5}" srcOrd="1" destOrd="0" presId="urn:microsoft.com/office/officeart/2005/8/layout/bList2"/>
    <dgm:cxn modelId="{A84BADD9-ED3F-427C-AE2B-C8FE52E119AF}" srcId="{2E013C45-FF90-4B7F-BB99-D8762F34E6E2}" destId="{6680CA32-F70F-45D6-918E-B0E235FE1C04}" srcOrd="0" destOrd="0" parTransId="{EDB0435D-2327-4878-9F00-5EB54B96AAB4}" sibTransId="{7DC6666E-41B9-4D1B-80CD-5F05A8ABD169}"/>
    <dgm:cxn modelId="{AD13B6DB-D18A-4D82-8968-50A8860C9503}" type="presOf" srcId="{F622FB56-1A7C-467D-A97B-C97202F04B48}" destId="{0BD7B626-3976-42AF-83C9-929423EA5612}" srcOrd="0" destOrd="0" presId="urn:microsoft.com/office/officeart/2005/8/layout/bList2"/>
    <dgm:cxn modelId="{AE44D6DC-F279-4FE2-B569-99C7D005FFE4}" type="presOf" srcId="{B71C102A-E900-4FFD-806E-5F65F9B4D0F0}" destId="{F105C2A9-95C4-40DD-AC12-6E018E126700}" srcOrd="0" destOrd="1" presId="urn:microsoft.com/office/officeart/2005/8/layout/bList2"/>
    <dgm:cxn modelId="{F0784AE0-91B4-407E-A4DB-35D4E60AB489}" srcId="{9CE42E8A-982C-4962-84CE-42EBC3DDC910}" destId="{7E8A9D20-0EB3-4E13-85E6-7899F08956FF}" srcOrd="1" destOrd="0" parTransId="{DFF2E99C-C422-4C1E-AFD3-A957DD556D15}" sibTransId="{8A674F40-C04B-4ECB-8950-36E95FEB40E2}"/>
    <dgm:cxn modelId="{BAF51BEB-0421-4E75-8B0C-1B41F72982F2}" type="presOf" srcId="{6876F63C-F2C8-4EDB-B52B-A5C5CC4D5299}" destId="{C2E423ED-6FB9-483E-8F83-8C7BE832F601}" srcOrd="0" destOrd="2" presId="urn:microsoft.com/office/officeart/2005/8/layout/bList2"/>
    <dgm:cxn modelId="{B22225F1-2B2F-4B7A-91C5-530BDA37DC6A}" type="presOf" srcId="{00F1172D-A934-4449-9A13-EAF33E12FAA0}" destId="{4CE08610-DD78-4051-A929-D5CA373A6E00}" srcOrd="0" destOrd="0" presId="urn:microsoft.com/office/officeart/2005/8/layout/bList2"/>
    <dgm:cxn modelId="{20A2F6F4-F7EE-4329-BC45-92E4184B83A5}" srcId="{00F1172D-A934-4449-9A13-EAF33E12FAA0}" destId="{5C753433-3417-4562-A30F-D19A4E75B7AE}" srcOrd="1" destOrd="0" parTransId="{9449937F-358F-460C-B273-0F09CC882BB3}" sibTransId="{170356C9-A18E-477A-9646-E422AFB85B9B}"/>
    <dgm:cxn modelId="{EF46DEF8-E4A0-497C-BF93-8259CF6261EF}" srcId="{00F1172D-A934-4449-9A13-EAF33E12FAA0}" destId="{2E013C45-FF90-4B7F-BB99-D8762F34E6E2}" srcOrd="4" destOrd="0" parTransId="{777FA604-FB75-41B1-A4B2-8B7B0087BD77}" sibTransId="{77CF78E8-F58E-4DE0-822B-B2317EDB2DF0}"/>
    <dgm:cxn modelId="{D65A79F9-6351-428A-9A1B-D7E985209FA6}" type="presOf" srcId="{2E013C45-FF90-4B7F-BB99-D8762F34E6E2}" destId="{5F3EC2BC-7A0A-4FEF-9A16-8AE556DF2074}" srcOrd="0" destOrd="0" presId="urn:microsoft.com/office/officeart/2005/8/layout/bList2"/>
    <dgm:cxn modelId="{9A66F805-D570-4FE9-9437-80EFE9E0192D}" type="presParOf" srcId="{4CE08610-DD78-4051-A929-D5CA373A6E00}" destId="{DA798039-D202-4EEF-A880-C8251F26E0FA}" srcOrd="0" destOrd="0" presId="urn:microsoft.com/office/officeart/2005/8/layout/bList2"/>
    <dgm:cxn modelId="{6DF60AFF-7EEB-4A2E-BEF5-D8A1D8051874}" type="presParOf" srcId="{DA798039-D202-4EEF-A880-C8251F26E0FA}" destId="{C2E423ED-6FB9-483E-8F83-8C7BE832F601}" srcOrd="0" destOrd="0" presId="urn:microsoft.com/office/officeart/2005/8/layout/bList2"/>
    <dgm:cxn modelId="{E6C544D1-EE70-4108-881D-3A8C6F5EFFA3}" type="presParOf" srcId="{DA798039-D202-4EEF-A880-C8251F26E0FA}" destId="{FB480C36-7AF2-4421-ADF4-0A8518BF5BE9}" srcOrd="1" destOrd="0" presId="urn:microsoft.com/office/officeart/2005/8/layout/bList2"/>
    <dgm:cxn modelId="{5E2AEE05-60B7-4056-8389-C1B586FAB9AB}" type="presParOf" srcId="{DA798039-D202-4EEF-A880-C8251F26E0FA}" destId="{347EEB3A-6DF8-42D8-BED0-6CC2CE5C5CF6}" srcOrd="2" destOrd="0" presId="urn:microsoft.com/office/officeart/2005/8/layout/bList2"/>
    <dgm:cxn modelId="{D70AC750-69F6-4380-8CBA-4C2477AD225A}" type="presParOf" srcId="{DA798039-D202-4EEF-A880-C8251F26E0FA}" destId="{BA9F193D-ED36-4AFE-8D66-A94A570ACEEB}" srcOrd="3" destOrd="0" presId="urn:microsoft.com/office/officeart/2005/8/layout/bList2"/>
    <dgm:cxn modelId="{957C4FC0-44FA-4D88-A332-FFE35FC8F937}" type="presParOf" srcId="{4CE08610-DD78-4051-A929-D5CA373A6E00}" destId="{0BD7B626-3976-42AF-83C9-929423EA5612}" srcOrd="1" destOrd="0" presId="urn:microsoft.com/office/officeart/2005/8/layout/bList2"/>
    <dgm:cxn modelId="{9A3E2317-1F7D-440A-B437-B2A74BDCF8E7}" type="presParOf" srcId="{4CE08610-DD78-4051-A929-D5CA373A6E00}" destId="{045E2984-2CE3-43BE-8C58-D711FA0320C6}" srcOrd="2" destOrd="0" presId="urn:microsoft.com/office/officeart/2005/8/layout/bList2"/>
    <dgm:cxn modelId="{9A9A9C1D-B0D9-4172-B109-C64ABF5EBBD1}" type="presParOf" srcId="{045E2984-2CE3-43BE-8C58-D711FA0320C6}" destId="{6BBCE7C1-FBBF-4D2D-84FB-E925327D8234}" srcOrd="0" destOrd="0" presId="urn:microsoft.com/office/officeart/2005/8/layout/bList2"/>
    <dgm:cxn modelId="{0C99D0A5-2E44-4824-A1DA-C8251BE2F56F}" type="presParOf" srcId="{045E2984-2CE3-43BE-8C58-D711FA0320C6}" destId="{A386E30B-E427-4B55-96F7-9A3EE33DCFC7}" srcOrd="1" destOrd="0" presId="urn:microsoft.com/office/officeart/2005/8/layout/bList2"/>
    <dgm:cxn modelId="{1A525913-AE94-4FA9-964C-A3F1680AFEF2}" type="presParOf" srcId="{045E2984-2CE3-43BE-8C58-D711FA0320C6}" destId="{F9328930-A67A-4624-A0F2-5FFBDA694721}" srcOrd="2" destOrd="0" presId="urn:microsoft.com/office/officeart/2005/8/layout/bList2"/>
    <dgm:cxn modelId="{767D6841-0BC0-4DD9-93B3-A935F113B641}" type="presParOf" srcId="{045E2984-2CE3-43BE-8C58-D711FA0320C6}" destId="{160C0057-F4E7-4F5A-BE39-11D2F1DC7B2D}" srcOrd="3" destOrd="0" presId="urn:microsoft.com/office/officeart/2005/8/layout/bList2"/>
    <dgm:cxn modelId="{3E53D208-E2EE-4CEF-ADBB-9EEBC84D2A89}" type="presParOf" srcId="{4CE08610-DD78-4051-A929-D5CA373A6E00}" destId="{EFDBEC68-CCDE-40C6-B86D-57D47FF2E7C8}" srcOrd="3" destOrd="0" presId="urn:microsoft.com/office/officeart/2005/8/layout/bList2"/>
    <dgm:cxn modelId="{375A3A0A-7AA0-41B8-B9E6-34E9432DAD77}" type="presParOf" srcId="{4CE08610-DD78-4051-A929-D5CA373A6E00}" destId="{C047CFA8-07AD-4EA2-BC00-1A625F076DCB}" srcOrd="4" destOrd="0" presId="urn:microsoft.com/office/officeart/2005/8/layout/bList2"/>
    <dgm:cxn modelId="{F9ACAC20-12AC-4EE4-916D-C0E7FD6D7BD2}" type="presParOf" srcId="{C047CFA8-07AD-4EA2-BC00-1A625F076DCB}" destId="{3BB83629-4DA1-417C-85FB-40F9AC288BA6}" srcOrd="0" destOrd="0" presId="urn:microsoft.com/office/officeart/2005/8/layout/bList2"/>
    <dgm:cxn modelId="{B25D05D7-FF98-4EAE-9FC7-59A261BB1F01}" type="presParOf" srcId="{C047CFA8-07AD-4EA2-BC00-1A625F076DCB}" destId="{273D82C4-687D-433E-BB09-3484888AB6FB}" srcOrd="1" destOrd="0" presId="urn:microsoft.com/office/officeart/2005/8/layout/bList2"/>
    <dgm:cxn modelId="{733E689E-9238-4742-B990-BCEBA2E83C8E}" type="presParOf" srcId="{C047CFA8-07AD-4EA2-BC00-1A625F076DCB}" destId="{5EDE69AC-CE09-474A-B27B-5419F3B18AA5}" srcOrd="2" destOrd="0" presId="urn:microsoft.com/office/officeart/2005/8/layout/bList2"/>
    <dgm:cxn modelId="{701D154D-95DD-4462-AC28-76381C5DE65F}" type="presParOf" srcId="{C047CFA8-07AD-4EA2-BC00-1A625F076DCB}" destId="{DEEFADEC-8657-4905-8EE0-A3A30DE2BEF8}" srcOrd="3" destOrd="0" presId="urn:microsoft.com/office/officeart/2005/8/layout/bList2"/>
    <dgm:cxn modelId="{D209B83B-F06A-4504-A5C5-46516B56CE0D}" type="presParOf" srcId="{4CE08610-DD78-4051-A929-D5CA373A6E00}" destId="{FE024ED9-70C3-44C5-AD0A-06155CE6E73E}" srcOrd="5" destOrd="0" presId="urn:microsoft.com/office/officeart/2005/8/layout/bList2"/>
    <dgm:cxn modelId="{A7347AEF-1BDD-4A49-96E8-C32C2EBEDB30}" type="presParOf" srcId="{4CE08610-DD78-4051-A929-D5CA373A6E00}" destId="{7E2DD2B5-085F-4152-8E41-AD421B3A59E3}" srcOrd="6" destOrd="0" presId="urn:microsoft.com/office/officeart/2005/8/layout/bList2"/>
    <dgm:cxn modelId="{66EFFF32-D711-408F-B6A4-6550E56B0AAE}" type="presParOf" srcId="{7E2DD2B5-085F-4152-8E41-AD421B3A59E3}" destId="{F105C2A9-95C4-40DD-AC12-6E018E126700}" srcOrd="0" destOrd="0" presId="urn:microsoft.com/office/officeart/2005/8/layout/bList2"/>
    <dgm:cxn modelId="{EE61E2FD-5834-40CF-87E2-11F4173242BD}" type="presParOf" srcId="{7E2DD2B5-085F-4152-8E41-AD421B3A59E3}" destId="{DEE1FF38-AB47-4847-928A-64E0BB70FC2E}" srcOrd="1" destOrd="0" presId="urn:microsoft.com/office/officeart/2005/8/layout/bList2"/>
    <dgm:cxn modelId="{11793BEE-8DC1-4649-B031-2C22B6910040}" type="presParOf" srcId="{7E2DD2B5-085F-4152-8E41-AD421B3A59E3}" destId="{4BA318F1-C01F-473C-A4E5-718191367756}" srcOrd="2" destOrd="0" presId="urn:microsoft.com/office/officeart/2005/8/layout/bList2"/>
    <dgm:cxn modelId="{EAE615AB-D220-4280-9A62-0CD2A69652C0}" type="presParOf" srcId="{7E2DD2B5-085F-4152-8E41-AD421B3A59E3}" destId="{A9184074-0B9E-4417-AC5C-372D2BF6A15F}" srcOrd="3" destOrd="0" presId="urn:microsoft.com/office/officeart/2005/8/layout/bList2"/>
    <dgm:cxn modelId="{D7410042-624B-4250-ACF9-D7B8E2F330A4}" type="presParOf" srcId="{4CE08610-DD78-4051-A929-D5CA373A6E00}" destId="{5355CDDC-49BC-4827-A528-CA17A01BBF26}" srcOrd="7" destOrd="0" presId="urn:microsoft.com/office/officeart/2005/8/layout/bList2"/>
    <dgm:cxn modelId="{8A8C0710-D60E-418E-9216-AFAEC8F2A001}" type="presParOf" srcId="{4CE08610-DD78-4051-A929-D5CA373A6E00}" destId="{1F2BF079-7031-45E1-9F71-B73328F7100C}" srcOrd="8" destOrd="0" presId="urn:microsoft.com/office/officeart/2005/8/layout/bList2"/>
    <dgm:cxn modelId="{3DB32EC5-8369-45DF-92B2-BAFBC5E5F153}" type="presParOf" srcId="{1F2BF079-7031-45E1-9F71-B73328F7100C}" destId="{5708AC87-21AF-4AC3-9FC8-9017B50A569E}" srcOrd="0" destOrd="0" presId="urn:microsoft.com/office/officeart/2005/8/layout/bList2"/>
    <dgm:cxn modelId="{E63F3AE8-4F6F-4203-88D7-58EE828D35EA}" type="presParOf" srcId="{1F2BF079-7031-45E1-9F71-B73328F7100C}" destId="{5F3EC2BC-7A0A-4FEF-9A16-8AE556DF2074}" srcOrd="1" destOrd="0" presId="urn:microsoft.com/office/officeart/2005/8/layout/bList2"/>
    <dgm:cxn modelId="{A30EE5CF-5096-471D-A106-941C3629DDAA}" type="presParOf" srcId="{1F2BF079-7031-45E1-9F71-B73328F7100C}" destId="{A0C4EC83-680F-4B59-B284-46522EEE424B}" srcOrd="2" destOrd="0" presId="urn:microsoft.com/office/officeart/2005/8/layout/bList2"/>
    <dgm:cxn modelId="{324DCF96-1394-4A96-928B-C799B0B360A7}" type="presParOf" srcId="{1F2BF079-7031-45E1-9F71-B73328F7100C}" destId="{A1D8EE8A-A03F-440B-BDEE-CC3AD8B24236}" srcOrd="3" destOrd="0" presId="urn:microsoft.com/office/officeart/2005/8/layout/bList2"/>
    <dgm:cxn modelId="{6EBFD1FB-6E30-43A5-963F-3AFD7728921C}" type="presParOf" srcId="{4CE08610-DD78-4051-A929-D5CA373A6E00}" destId="{60958EEF-2022-48AF-9369-3B0EB7729355}" srcOrd="9" destOrd="0" presId="urn:microsoft.com/office/officeart/2005/8/layout/bList2"/>
    <dgm:cxn modelId="{A0E8747C-5F0C-4A9C-AB8B-4ABF3F9C9CA5}" type="presParOf" srcId="{4CE08610-DD78-4051-A929-D5CA373A6E00}" destId="{40C9BD8D-EE55-4965-83A5-9072697E5991}" srcOrd="10" destOrd="0" presId="urn:microsoft.com/office/officeart/2005/8/layout/bList2"/>
    <dgm:cxn modelId="{2F271A0F-FA8B-4055-9C65-4DA3FE3AAB18}" type="presParOf" srcId="{40C9BD8D-EE55-4965-83A5-9072697E5991}" destId="{6D87F484-559E-4629-887E-9BFC23029DDB}" srcOrd="0" destOrd="0" presId="urn:microsoft.com/office/officeart/2005/8/layout/bList2"/>
    <dgm:cxn modelId="{F6EA3197-939E-4C63-8605-EBA1EFC930C7}" type="presParOf" srcId="{40C9BD8D-EE55-4965-83A5-9072697E5991}" destId="{54066524-21EA-469A-8AC5-7F8820991D52}" srcOrd="1" destOrd="0" presId="urn:microsoft.com/office/officeart/2005/8/layout/bList2"/>
    <dgm:cxn modelId="{DF5E270A-3E55-4644-AAA3-3D82BD4D6B66}" type="presParOf" srcId="{40C9BD8D-EE55-4965-83A5-9072697E5991}" destId="{5BBDFAC2-3A68-49E6-A0AD-5A06322EE99C}" srcOrd="2" destOrd="0" presId="urn:microsoft.com/office/officeart/2005/8/layout/bList2"/>
    <dgm:cxn modelId="{B08F558A-B7E9-4588-87FA-81E457AAB879}" type="presParOf" srcId="{40C9BD8D-EE55-4965-83A5-9072697E5991}" destId="{C7C3C7B2-ED3D-4423-A17A-711AD4C9F31A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423ED-6FB9-483E-8F83-8C7BE832F601}">
      <dsp:nvSpPr>
        <dsp:cNvPr id="0" name=""/>
        <dsp:cNvSpPr/>
      </dsp:nvSpPr>
      <dsp:spPr>
        <a:xfrm>
          <a:off x="478857" y="3498"/>
          <a:ext cx="1520814" cy="11352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Universal Design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Mace (1985)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Architectural application</a:t>
          </a:r>
        </a:p>
      </dsp:txBody>
      <dsp:txXfrm>
        <a:off x="505457" y="30098"/>
        <a:ext cx="1467614" cy="1108655"/>
      </dsp:txXfrm>
    </dsp:sp>
    <dsp:sp modelId="{347EEB3A-6DF8-42D8-BED0-6CC2CE5C5CF6}">
      <dsp:nvSpPr>
        <dsp:cNvPr id="0" name=""/>
        <dsp:cNvSpPr/>
      </dsp:nvSpPr>
      <dsp:spPr>
        <a:xfrm>
          <a:off x="478857" y="1138754"/>
          <a:ext cx="1520814" cy="488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UD</a:t>
          </a:r>
        </a:p>
      </dsp:txBody>
      <dsp:txXfrm>
        <a:off x="478857" y="1138754"/>
        <a:ext cx="1070996" cy="488160"/>
      </dsp:txXfrm>
    </dsp:sp>
    <dsp:sp modelId="{BA9F193D-ED36-4AFE-8D66-A94A570ACEEB}">
      <dsp:nvSpPr>
        <dsp:cNvPr id="0" name=""/>
        <dsp:cNvSpPr/>
      </dsp:nvSpPr>
      <dsp:spPr>
        <a:xfrm>
          <a:off x="1592875" y="1216294"/>
          <a:ext cx="532285" cy="532285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CE7C1-FBBF-4D2D-84FB-E925327D8234}">
      <dsp:nvSpPr>
        <dsp:cNvPr id="0" name=""/>
        <dsp:cNvSpPr/>
      </dsp:nvSpPr>
      <dsp:spPr>
        <a:xfrm>
          <a:off x="2257030" y="3498"/>
          <a:ext cx="1520814" cy="11352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Universal Design for Learning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Meyer (1995)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Emphasis on use of computer technology to design accessible curriculum</a:t>
          </a:r>
        </a:p>
      </dsp:txBody>
      <dsp:txXfrm>
        <a:off x="2283630" y="30098"/>
        <a:ext cx="1467614" cy="1108655"/>
      </dsp:txXfrm>
    </dsp:sp>
    <dsp:sp modelId="{F9328930-A67A-4624-A0F2-5FFBDA694721}">
      <dsp:nvSpPr>
        <dsp:cNvPr id="0" name=""/>
        <dsp:cNvSpPr/>
      </dsp:nvSpPr>
      <dsp:spPr>
        <a:xfrm>
          <a:off x="2257030" y="1138754"/>
          <a:ext cx="1520814" cy="4881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UDL</a:t>
          </a:r>
        </a:p>
      </dsp:txBody>
      <dsp:txXfrm>
        <a:off x="2257030" y="1138754"/>
        <a:ext cx="1070996" cy="488160"/>
      </dsp:txXfrm>
    </dsp:sp>
    <dsp:sp modelId="{160C0057-F4E7-4F5A-BE39-11D2F1DC7B2D}">
      <dsp:nvSpPr>
        <dsp:cNvPr id="0" name=""/>
        <dsp:cNvSpPr/>
      </dsp:nvSpPr>
      <dsp:spPr>
        <a:xfrm>
          <a:off x="3371048" y="1216294"/>
          <a:ext cx="532285" cy="532285"/>
        </a:xfrm>
        <a:prstGeom prst="ellipse">
          <a:avLst/>
        </a:prstGeom>
        <a:blipFill>
          <a:blip xmlns:r="http://schemas.openxmlformats.org/officeDocument/2006/relationships" r:embed="rId2"/>
          <a:srcRect/>
          <a:stretch>
            <a:fillRect/>
          </a:stretch>
        </a:blip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B83629-4DA1-417C-85FB-40F9AC288BA6}">
      <dsp:nvSpPr>
        <dsp:cNvPr id="0" name=""/>
        <dsp:cNvSpPr/>
      </dsp:nvSpPr>
      <dsp:spPr>
        <a:xfrm>
          <a:off x="4035203" y="3498"/>
          <a:ext cx="1520814" cy="11352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Universal Instructional Design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Silver, Bourke, and Strehorn (1998)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Attempt to create curriculum that eliminates need for accommodations</a:t>
          </a:r>
        </a:p>
      </dsp:txBody>
      <dsp:txXfrm>
        <a:off x="4061803" y="30098"/>
        <a:ext cx="1467614" cy="1108655"/>
      </dsp:txXfrm>
    </dsp:sp>
    <dsp:sp modelId="{5EDE69AC-CE09-474A-B27B-5419F3B18AA5}">
      <dsp:nvSpPr>
        <dsp:cNvPr id="0" name=""/>
        <dsp:cNvSpPr/>
      </dsp:nvSpPr>
      <dsp:spPr>
        <a:xfrm>
          <a:off x="4035203" y="1138754"/>
          <a:ext cx="1520814" cy="488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UID</a:t>
          </a:r>
        </a:p>
      </dsp:txBody>
      <dsp:txXfrm>
        <a:off x="4035203" y="1138754"/>
        <a:ext cx="1070996" cy="488160"/>
      </dsp:txXfrm>
    </dsp:sp>
    <dsp:sp modelId="{DEEFADEC-8657-4905-8EE0-A3A30DE2BEF8}">
      <dsp:nvSpPr>
        <dsp:cNvPr id="0" name=""/>
        <dsp:cNvSpPr/>
      </dsp:nvSpPr>
      <dsp:spPr>
        <a:xfrm>
          <a:off x="5149221" y="1216294"/>
          <a:ext cx="532285" cy="532285"/>
        </a:xfrm>
        <a:prstGeom prst="ellipse">
          <a:avLst/>
        </a:prstGeom>
        <a:blipFill>
          <a:blip xmlns:r="http://schemas.openxmlformats.org/officeDocument/2006/relationships" r:embed="rId3"/>
          <a:srcRect/>
          <a:stretch>
            <a:fillRect/>
          </a:stretch>
        </a:blip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05C2A9-95C4-40DD-AC12-6E018E126700}">
      <dsp:nvSpPr>
        <dsp:cNvPr id="0" name=""/>
        <dsp:cNvSpPr/>
      </dsp:nvSpPr>
      <dsp:spPr>
        <a:xfrm>
          <a:off x="478857" y="2012208"/>
          <a:ext cx="1520814" cy="11352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Universally Designed Teaching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Bowe (2000)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Uses UD and UDL to teach diverse learners</a:t>
          </a:r>
        </a:p>
      </dsp:txBody>
      <dsp:txXfrm>
        <a:off x="505457" y="2038808"/>
        <a:ext cx="1467614" cy="1108655"/>
      </dsp:txXfrm>
    </dsp:sp>
    <dsp:sp modelId="{4BA318F1-C01F-473C-A4E5-718191367756}">
      <dsp:nvSpPr>
        <dsp:cNvPr id="0" name=""/>
        <dsp:cNvSpPr/>
      </dsp:nvSpPr>
      <dsp:spPr>
        <a:xfrm>
          <a:off x="478857" y="3147464"/>
          <a:ext cx="1520814" cy="4881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UDT</a:t>
          </a:r>
        </a:p>
      </dsp:txBody>
      <dsp:txXfrm>
        <a:off x="478857" y="3147464"/>
        <a:ext cx="1070996" cy="488160"/>
      </dsp:txXfrm>
    </dsp:sp>
    <dsp:sp modelId="{A9184074-0B9E-4417-AC5C-372D2BF6A15F}">
      <dsp:nvSpPr>
        <dsp:cNvPr id="0" name=""/>
        <dsp:cNvSpPr/>
      </dsp:nvSpPr>
      <dsp:spPr>
        <a:xfrm>
          <a:off x="1592875" y="3225004"/>
          <a:ext cx="532285" cy="532285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8AC87-21AF-4AC3-9FC8-9017B50A569E}">
      <dsp:nvSpPr>
        <dsp:cNvPr id="0" name=""/>
        <dsp:cNvSpPr/>
      </dsp:nvSpPr>
      <dsp:spPr>
        <a:xfrm>
          <a:off x="2257030" y="2012208"/>
          <a:ext cx="1520814" cy="11352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Universal Design of Instruction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Burgstahler (2002)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Adapts UD and UDL to higher education while eliminating jargon</a:t>
          </a:r>
        </a:p>
      </dsp:txBody>
      <dsp:txXfrm>
        <a:off x="2283630" y="2038808"/>
        <a:ext cx="1467614" cy="1108655"/>
      </dsp:txXfrm>
    </dsp:sp>
    <dsp:sp modelId="{A0C4EC83-680F-4B59-B284-46522EEE424B}">
      <dsp:nvSpPr>
        <dsp:cNvPr id="0" name=""/>
        <dsp:cNvSpPr/>
      </dsp:nvSpPr>
      <dsp:spPr>
        <a:xfrm>
          <a:off x="2257030" y="3147464"/>
          <a:ext cx="1520814" cy="4881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UDI</a:t>
          </a:r>
        </a:p>
      </dsp:txBody>
      <dsp:txXfrm>
        <a:off x="2257030" y="3147464"/>
        <a:ext cx="1070996" cy="488160"/>
      </dsp:txXfrm>
    </dsp:sp>
    <dsp:sp modelId="{A1D8EE8A-A03F-440B-BDEE-CC3AD8B24236}">
      <dsp:nvSpPr>
        <dsp:cNvPr id="0" name=""/>
        <dsp:cNvSpPr/>
      </dsp:nvSpPr>
      <dsp:spPr>
        <a:xfrm>
          <a:off x="3371048" y="3225004"/>
          <a:ext cx="532285" cy="532285"/>
        </a:xfrm>
        <a:prstGeom prst="ellipse">
          <a:avLst/>
        </a:prstGeom>
        <a:blipFill>
          <a:blip xmlns:r="http://schemas.openxmlformats.org/officeDocument/2006/relationships" r:embed="rId5"/>
          <a:srcRect/>
          <a:stretch>
            <a:fillRect/>
          </a:stretch>
        </a:blipFill>
        <a:ln w="1587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7F484-559E-4629-887E-9BFC23029DDB}">
      <dsp:nvSpPr>
        <dsp:cNvPr id="0" name=""/>
        <dsp:cNvSpPr/>
      </dsp:nvSpPr>
      <dsp:spPr>
        <a:xfrm>
          <a:off x="4035203" y="2012208"/>
          <a:ext cx="1520814" cy="113525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8100" rIns="12700" bIns="1270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Universal Design for Instruction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Scott, McGuire, and Foley (2003)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/>
            <a:t>Adapts UD and UDL to higher education</a:t>
          </a:r>
        </a:p>
      </dsp:txBody>
      <dsp:txXfrm>
        <a:off x="4061803" y="2038808"/>
        <a:ext cx="1467614" cy="1108655"/>
      </dsp:txXfrm>
    </dsp:sp>
    <dsp:sp modelId="{5BBDFAC2-3A68-49E6-A0AD-5A06322EE99C}">
      <dsp:nvSpPr>
        <dsp:cNvPr id="0" name=""/>
        <dsp:cNvSpPr/>
      </dsp:nvSpPr>
      <dsp:spPr>
        <a:xfrm>
          <a:off x="4035203" y="3147464"/>
          <a:ext cx="1520814" cy="4881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0" rIns="34290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UD</a:t>
          </a:r>
          <a:r>
            <a:rPr lang="en-US" sz="2700" i="1" kern="1200"/>
            <a:t>forI</a:t>
          </a:r>
          <a:endParaRPr lang="en-US" sz="2700" kern="1200"/>
        </a:p>
      </dsp:txBody>
      <dsp:txXfrm>
        <a:off x="4035203" y="3147464"/>
        <a:ext cx="1070996" cy="488160"/>
      </dsp:txXfrm>
    </dsp:sp>
    <dsp:sp modelId="{C7C3C7B2-ED3D-4423-A17A-711AD4C9F31A}">
      <dsp:nvSpPr>
        <dsp:cNvPr id="0" name=""/>
        <dsp:cNvSpPr/>
      </dsp:nvSpPr>
      <dsp:spPr>
        <a:xfrm>
          <a:off x="5149221" y="3225004"/>
          <a:ext cx="532285" cy="532285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389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1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23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1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2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9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5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8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1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94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8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8/16/2019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52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5" r:id="rId5"/>
    <p:sldLayoutId id="2147483679" r:id="rId6"/>
    <p:sldLayoutId id="2147483680" r:id="rId7"/>
    <p:sldLayoutId id="2147483681" r:id="rId8"/>
    <p:sldLayoutId id="2147483684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corekalamazoo.com/creating-curb-cuts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versity.org/wiki/Cognitive_Theory_of_Multimedia_Learning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olentLearning/sltcc2017-take-your-pick-incorporating-student-choice-in-assessment-for-inclusivity-dr-laurie-wright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le.ac.uk/offices/lli/developing-learning-and-teaching/assessment-and-feedback/assessment-and-feedback-lifecycle/assessment-and-feedback-cycl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CA6F8B-ADA7-4D04-A81D-D6DCD2E785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2445" b="6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F1ADB2-1484-4DA8-B0A0-D265920F3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Incorporating Universal Design Principles and Evidence-Based Practices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BE9A1-AD54-4E93-9531-9027BDFD2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To construct ADA Compliant Online Learning Environments in Higher Education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9538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9347D2-8295-4C35-A355-E3B11F74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Principles</a:t>
            </a:r>
          </a:p>
        </p:txBody>
      </p:sp>
      <p:graphicFrame>
        <p:nvGraphicFramePr>
          <p:cNvPr id="8" name="Content Placeholder 7" descr="Universal Design Frameworks, date, creators, and general description.">
            <a:extLst>
              <a:ext uri="{FF2B5EF4-FFF2-40B4-BE49-F238E27FC236}">
                <a16:creationId xmlns:a16="http://schemas.microsoft.com/office/drawing/2014/main" id="{69D66B32-DECF-4205-8A51-F8A7874F92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758073"/>
              </p:ext>
            </p:extLst>
          </p:nvPr>
        </p:nvGraphicFramePr>
        <p:xfrm>
          <a:off x="3046298" y="2131349"/>
          <a:ext cx="6160364" cy="3760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61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77F05-6E4D-4264-A032-2801EFEB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</a:t>
            </a:r>
          </a:p>
        </p:txBody>
      </p:sp>
      <p:pic>
        <p:nvPicPr>
          <p:cNvPr id="5" name="Content Placeholder 4" descr="Curb cut providing wheelchair access to street">
            <a:extLst>
              <a:ext uri="{FF2B5EF4-FFF2-40B4-BE49-F238E27FC236}">
                <a16:creationId xmlns:a16="http://schemas.microsoft.com/office/drawing/2014/main" id="{70B581C7-A92D-4DFC-B234-10F4FC6E15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173" y="2108200"/>
            <a:ext cx="6267980" cy="37607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C85AA5-1B47-4369-A21E-E67A4917F2F5}"/>
              </a:ext>
            </a:extLst>
          </p:cNvPr>
          <p:cNvSpPr txBox="1"/>
          <p:nvPr/>
        </p:nvSpPr>
        <p:spPr>
          <a:xfrm>
            <a:off x="3776662" y="5870496"/>
            <a:ext cx="463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Source: </a:t>
            </a:r>
            <a:r>
              <a:rPr lang="en-US" dirty="0">
                <a:hlinkClick r:id="rId3"/>
              </a:rPr>
              <a:t>Encore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0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9347D2-8295-4C35-A355-E3B11F74A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Curriculum Delivery</a:t>
            </a:r>
          </a:p>
        </p:txBody>
      </p:sp>
      <p:pic>
        <p:nvPicPr>
          <p:cNvPr id="17" name="Content Placeholder 16" descr="Chart showing how we learn using dual channels and limited capacity working memory.">
            <a:extLst>
              <a:ext uri="{FF2B5EF4-FFF2-40B4-BE49-F238E27FC236}">
                <a16:creationId xmlns:a16="http://schemas.microsoft.com/office/drawing/2014/main" id="{3BFAAFEE-B268-4D88-906F-1F0DAF02B7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150" y="2283619"/>
            <a:ext cx="7820025" cy="340995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AFAE3DA-522A-4A38-BE9B-3D2F049C01B5}"/>
              </a:ext>
            </a:extLst>
          </p:cNvPr>
          <p:cNvSpPr txBox="1"/>
          <p:nvPr/>
        </p:nvSpPr>
        <p:spPr>
          <a:xfrm>
            <a:off x="3776662" y="5693569"/>
            <a:ext cx="463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Source: </a:t>
            </a:r>
            <a:r>
              <a:rPr lang="en-US" dirty="0" err="1">
                <a:hlinkClick r:id="rId3"/>
              </a:rPr>
              <a:t>Wikiversity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3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61A4-6B06-49BC-848B-CB09CFE3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Demonstration</a:t>
            </a:r>
          </a:p>
        </p:txBody>
      </p:sp>
      <p:pic>
        <p:nvPicPr>
          <p:cNvPr id="5" name="Content Placeholder 4" descr="Assortment of candy to illustrate the idea of allowing students to choose an assessment from a variety of a large category.">
            <a:extLst>
              <a:ext uri="{FF2B5EF4-FFF2-40B4-BE49-F238E27FC236}">
                <a16:creationId xmlns:a16="http://schemas.microsoft.com/office/drawing/2014/main" id="{F4E810D5-102E-48CE-A4F7-2BCA8D457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588" y="2108200"/>
            <a:ext cx="5009149" cy="376078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E33A34-BDF3-4EAF-8D0E-6F3D99C160BB}"/>
              </a:ext>
            </a:extLst>
          </p:cNvPr>
          <p:cNvSpPr txBox="1"/>
          <p:nvPr/>
        </p:nvSpPr>
        <p:spPr>
          <a:xfrm>
            <a:off x="3668086" y="5870496"/>
            <a:ext cx="491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Source: </a:t>
            </a:r>
            <a:r>
              <a:rPr lang="en-US" dirty="0">
                <a:hlinkClick r:id="rId3"/>
              </a:rPr>
              <a:t>Wright, “Take Your Pick!”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533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1F032-B095-4224-94A3-AC2AF79F8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Methods</a:t>
            </a:r>
          </a:p>
        </p:txBody>
      </p:sp>
      <p:pic>
        <p:nvPicPr>
          <p:cNvPr id="5" name="Content Placeholder 4" descr="Assessment loop to enhance student learning: specifying, setting, supporting, submitting, marking, recording, returning, reflecting.">
            <a:extLst>
              <a:ext uri="{FF2B5EF4-FFF2-40B4-BE49-F238E27FC236}">
                <a16:creationId xmlns:a16="http://schemas.microsoft.com/office/drawing/2014/main" id="{4BB5C76A-B44F-46DA-A824-F4A8DEBFF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769" y="2108200"/>
            <a:ext cx="3760788" cy="376078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230387C-5ABB-4341-9E5C-E7C4D52FB560}"/>
              </a:ext>
            </a:extLst>
          </p:cNvPr>
          <p:cNvSpPr txBox="1"/>
          <p:nvPr/>
        </p:nvSpPr>
        <p:spPr>
          <a:xfrm>
            <a:off x="3637924" y="5846842"/>
            <a:ext cx="491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Source: </a:t>
            </a:r>
            <a:r>
              <a:rPr lang="en-US" dirty="0">
                <a:hlinkClick r:id="rId3"/>
              </a:rPr>
              <a:t>University of Leicester Learning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69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D41"/>
      </a:dk2>
      <a:lt2>
        <a:srgbClr val="EAE7E4"/>
      </a:lt2>
      <a:accent1>
        <a:srgbClr val="8EA6C2"/>
      </a:accent1>
      <a:accent2>
        <a:srgbClr val="79AAB1"/>
      </a:accent2>
      <a:accent3>
        <a:srgbClr val="81AA9E"/>
      </a:accent3>
      <a:accent4>
        <a:srgbClr val="77AF88"/>
      </a:accent4>
      <a:accent5>
        <a:srgbClr val="86AB81"/>
      </a:accent5>
      <a:accent6>
        <a:srgbClr val="91A974"/>
      </a:accent6>
      <a:hlink>
        <a:srgbClr val="9A7E5D"/>
      </a:hlink>
      <a:folHlink>
        <a:srgbClr val="848484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154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RetrospectVTI</vt:lpstr>
      <vt:lpstr>Incorporating Universal Design Principles and Evidence-Based Practices</vt:lpstr>
      <vt:lpstr>Universal Principles</vt:lpstr>
      <vt:lpstr>Accessibility</vt:lpstr>
      <vt:lpstr>Curriculum Delivery</vt:lpstr>
      <vt:lpstr>Student Demonstration</vt:lpstr>
      <vt:lpstr>Assessment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Universal Design</dc:title>
  <dc:creator>Deanna Forsman</dc:creator>
  <cp:lastModifiedBy>Deanna Forsman</cp:lastModifiedBy>
  <cp:revision>5</cp:revision>
  <dcterms:created xsi:type="dcterms:W3CDTF">2019-08-14T00:02:31Z</dcterms:created>
  <dcterms:modified xsi:type="dcterms:W3CDTF">2019-08-17T02:20:39Z</dcterms:modified>
</cp:coreProperties>
</file>